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sldIdLst>
    <p:sldId id="256" r:id="rId2"/>
    <p:sldId id="304" r:id="rId3"/>
    <p:sldId id="257" r:id="rId4"/>
    <p:sldId id="346" r:id="rId5"/>
    <p:sldId id="258" r:id="rId6"/>
    <p:sldId id="268" r:id="rId7"/>
    <p:sldId id="270" r:id="rId8"/>
    <p:sldId id="337" r:id="rId9"/>
    <p:sldId id="338" r:id="rId10"/>
    <p:sldId id="339" r:id="rId11"/>
    <p:sldId id="341" r:id="rId12"/>
    <p:sldId id="342" r:id="rId13"/>
    <p:sldId id="340" r:id="rId14"/>
    <p:sldId id="281" r:id="rId15"/>
    <p:sldId id="343" r:id="rId16"/>
    <p:sldId id="344" r:id="rId17"/>
    <p:sldId id="345" r:id="rId18"/>
    <p:sldId id="269" r:id="rId19"/>
    <p:sldId id="272" r:id="rId20"/>
    <p:sldId id="282" r:id="rId21"/>
    <p:sldId id="305" r:id="rId22"/>
    <p:sldId id="307" r:id="rId23"/>
    <p:sldId id="309" r:id="rId24"/>
    <p:sldId id="306" r:id="rId25"/>
    <p:sldId id="308" r:id="rId26"/>
    <p:sldId id="310" r:id="rId27"/>
    <p:sldId id="271" r:id="rId28"/>
    <p:sldId id="273" r:id="rId29"/>
    <p:sldId id="290" r:id="rId30"/>
    <p:sldId id="297" r:id="rId31"/>
    <p:sldId id="298" r:id="rId32"/>
    <p:sldId id="299" r:id="rId33"/>
    <p:sldId id="294" r:id="rId34"/>
    <p:sldId id="295" r:id="rId35"/>
    <p:sldId id="296" r:id="rId36"/>
    <p:sldId id="292" r:id="rId37"/>
    <p:sldId id="291" r:id="rId38"/>
    <p:sldId id="293" r:id="rId39"/>
    <p:sldId id="274" r:id="rId40"/>
    <p:sldId id="275" r:id="rId41"/>
    <p:sldId id="280" r:id="rId42"/>
    <p:sldId id="284" r:id="rId43"/>
    <p:sldId id="285" r:id="rId44"/>
    <p:sldId id="286" r:id="rId45"/>
    <p:sldId id="287" r:id="rId46"/>
    <p:sldId id="288" r:id="rId47"/>
    <p:sldId id="289" r:id="rId48"/>
    <p:sldId id="276" r:id="rId49"/>
    <p:sldId id="277" r:id="rId50"/>
    <p:sldId id="278" r:id="rId51"/>
    <p:sldId id="279" r:id="rId52"/>
    <p:sldId id="300" r:id="rId53"/>
    <p:sldId id="301" r:id="rId54"/>
    <p:sldId id="302" r:id="rId55"/>
    <p:sldId id="311" r:id="rId56"/>
    <p:sldId id="303" r:id="rId57"/>
    <p:sldId id="312" r:id="rId58"/>
    <p:sldId id="313" r:id="rId59"/>
    <p:sldId id="315" r:id="rId60"/>
    <p:sldId id="316"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B7B2EA5-6F51-4D73-B730-053F09C05075}">
          <p14:sldIdLst>
            <p14:sldId id="256"/>
            <p14:sldId id="304"/>
          </p14:sldIdLst>
        </p14:section>
        <p14:section name="Wateroverlast" id="{9EBB456A-C873-4990-9D6A-7968EF56C33D}">
          <p14:sldIdLst>
            <p14:sldId id="257"/>
          </p14:sldIdLst>
        </p14:section>
        <p14:section name="Regenwater" id="{BEF13E1D-E9FF-44D2-98A3-3522F5200651}">
          <p14:sldIdLst>
            <p14:sldId id="346"/>
          </p14:sldIdLst>
        </p14:section>
        <p14:section name="Verharding" id="{F5B2F531-FE8A-41BB-BE50-23F163974DED}">
          <p14:sldIdLst>
            <p14:sldId id="258"/>
          </p14:sldIdLst>
        </p14:section>
        <p14:section name="Stagnatie" id="{C9D589EC-FB04-4637-A851-5597036CC0BF}">
          <p14:sldIdLst>
            <p14:sldId id="268"/>
          </p14:sldIdLst>
        </p14:section>
        <p14:section name="Infiltratie" id="{E5ED235F-0426-4C80-B280-70AF0D795E7A}">
          <p14:sldIdLst>
            <p14:sldId id="270"/>
          </p14:sldIdLst>
        </p14:section>
        <p14:section name="Bodem" id="{239F6699-AAB7-4A8B-A399-5EB518336B29}">
          <p14:sldIdLst>
            <p14:sldId id="337"/>
          </p14:sldIdLst>
        </p14:section>
        <p14:section name="Verdicht" id="{86FE1F77-BA7C-4DDE-9467-6F3318C80757}">
          <p14:sldIdLst>
            <p14:sldId id="338"/>
          </p14:sldIdLst>
        </p14:section>
        <p14:section name="Droogte" id="{D6928FD4-065F-4266-AD62-1ABCA3B8E7D0}">
          <p14:sldIdLst>
            <p14:sldId id="339"/>
          </p14:sldIdLst>
        </p14:section>
        <p14:section name="Droogte - Uren" id="{B0F03B4D-1EA0-4B34-B47A-530CA42AD80F}">
          <p14:sldIdLst>
            <p14:sldId id="341"/>
          </p14:sldIdLst>
        </p14:section>
        <p14:section name="Droogte- Dagen" id="{40249407-C931-4F9C-B468-FC09179310A7}">
          <p14:sldIdLst>
            <p14:sldId id="342"/>
          </p14:sldIdLst>
        </p14:section>
        <p14:section name="Regen" id="{09FF65EC-62DA-4561-8041-64E57A571050}">
          <p14:sldIdLst>
            <p14:sldId id="340"/>
          </p14:sldIdLst>
        </p14:section>
        <p14:section name="Toplaag" id="{093B6CA2-E0C4-4897-8699-DD9960628224}">
          <p14:sldIdLst>
            <p14:sldId id="281"/>
          </p14:sldIdLst>
        </p14:section>
        <p14:section name="Afdekking" id="{0433AE3A-BBEF-4DBB-8537-07167B3B35E7}">
          <p14:sldIdLst>
            <p14:sldId id="343"/>
          </p14:sldIdLst>
        </p14:section>
        <p14:section name="Afdekking - Uren" id="{2F55AEBC-F8FD-4AA1-A66E-36AE8F8AEA5C}">
          <p14:sldIdLst>
            <p14:sldId id="344"/>
          </p14:sldIdLst>
        </p14:section>
        <p14:section name="Afdekking - Dagen" id="{510EC38F-04BC-4134-BF10-6A680D9C5F7F}">
          <p14:sldIdLst>
            <p14:sldId id="345"/>
          </p14:sldIdLst>
        </p14:section>
        <p14:section name="Waterafvoer" id="{8F5E7023-56C1-4D37-A8C2-A75408978C90}">
          <p14:sldIdLst>
            <p14:sldId id="269"/>
          </p14:sldIdLst>
        </p14:section>
        <p14:section name="Kolk" id="{81ED03BF-09E8-4F1B-BEE8-9A9D89798A81}">
          <p14:sldIdLst>
            <p14:sldId id="272"/>
          </p14:sldIdLst>
        </p14:section>
        <p14:section name="Volle kolk" id="{DFB70715-DDCE-4E3D-B0AC-E86345A9E436}">
          <p14:sldIdLst>
            <p14:sldId id="282"/>
          </p14:sldIdLst>
        </p14:section>
        <p14:section name="Capaciteit" id="{82F154D0-9CDA-46B5-8408-1A9B769933B9}">
          <p14:sldIdLst>
            <p14:sldId id="305"/>
          </p14:sldIdLst>
        </p14:section>
        <p14:section name="Capaciteit - Uren" id="{4BDDFCE4-81D3-4F5F-B675-9D6D391B630B}">
          <p14:sldIdLst>
            <p14:sldId id="307"/>
          </p14:sldIdLst>
        </p14:section>
        <p14:section name="Capaciteit - Dagen" id="{D93C1622-5E5F-43F1-9742-20A2131E48BF}">
          <p14:sldIdLst>
            <p14:sldId id="309"/>
          </p14:sldIdLst>
        </p14:section>
        <p14:section name="Kolk vol oppervlaktewater" id="{1575706F-25FB-4355-AD50-5EA4602C9355}">
          <p14:sldIdLst>
            <p14:sldId id="306"/>
          </p14:sldIdLst>
        </p14:section>
        <p14:section name="Kolk vol opp. Uren" id="{94B85FD3-A08E-4D2C-8C51-5F1B12E0A89E}">
          <p14:sldIdLst>
            <p14:sldId id="308"/>
          </p14:sldIdLst>
        </p14:section>
        <p14:section name="Kolk vol opp. Dagen" id="{9BC9268E-37BB-4F61-B8DD-517484B91184}">
          <p14:sldIdLst>
            <p14:sldId id="310"/>
          </p14:sldIdLst>
        </p14:section>
        <p14:section name="Aanvoer" id="{C814667F-269D-43B9-8D3B-9291A66A4B2A}">
          <p14:sldIdLst>
            <p14:sldId id="271"/>
          </p14:sldIdLst>
        </p14:section>
        <p14:section name="Vlakte" id="{0B3C7D50-6B6B-404C-976A-A859F709BC68}">
          <p14:sldIdLst>
            <p14:sldId id="273"/>
          </p14:sldIdLst>
        </p14:section>
        <p14:section name="Stroom verkeerd" id="{613B98FF-12B5-4B57-A1C2-9FAD42988CE5}">
          <p14:sldIdLst>
            <p14:sldId id="290"/>
          </p14:sldIdLst>
        </p14:section>
        <p14:section name="Kolk niet bereikt" id="{67FC1822-A0F0-4FC8-BF41-D88F1405D542}">
          <p14:sldIdLst>
            <p14:sldId id="297"/>
          </p14:sldIdLst>
        </p14:section>
        <p14:section name="Kolk te hoog" id="{C1C60C61-75FB-4E0F-AD32-39AAE4D78652}">
          <p14:sldIdLst>
            <p14:sldId id="298"/>
          </p14:sldIdLst>
        </p14:section>
        <p14:section name="Kolk te hoog - Uren" id="{BF70AD05-D2F9-4AE3-972E-0F5428A0DD5B}">
          <p14:sldIdLst>
            <p14:sldId id="299"/>
          </p14:sldIdLst>
        </p14:section>
        <p14:section name="Stroomrichting" id="{FEA39D52-87C1-4700-9C50-AE8F26885B44}">
          <p14:sldIdLst>
            <p14:sldId id="294"/>
          </p14:sldIdLst>
        </p14:section>
        <p14:section name="Stroom - Richting - Uren" id="{99EE7C34-2C78-4A50-8593-36A8A851390A}">
          <p14:sldIdLst>
            <p14:sldId id="295"/>
          </p14:sldIdLst>
        </p14:section>
        <p14:section name="Stroom - Richting - Dagen" id="{4F1B904E-BC66-4BE7-96CD-FFB80F4DA589}">
          <p14:sldIdLst>
            <p14:sldId id="296"/>
          </p14:sldIdLst>
        </p14:section>
        <p14:section name="Stroom - Obstakels" id="{C7E53491-B5D6-4077-81A0-5CCB1E8F4C4A}">
          <p14:sldIdLst>
            <p14:sldId id="292"/>
          </p14:sldIdLst>
        </p14:section>
        <p14:section name="Stroom - Obstakels - Uren" id="{34460248-3CA1-4108-AABD-2A3DBF027C3A}">
          <p14:sldIdLst>
            <p14:sldId id="291"/>
          </p14:sldIdLst>
        </p14:section>
        <p14:section name="Stroom - Obstakels - Dagen" id="{F1F1238B-B8C6-4183-81F9-9C9607D6B2C5}">
          <p14:sldIdLst>
            <p14:sldId id="293"/>
          </p14:sldIdLst>
        </p14:section>
        <p14:section name="Helling" id="{E762F666-2982-4DCB-A742-BFB4B484710B}">
          <p14:sldIdLst>
            <p14:sldId id="274"/>
          </p14:sldIdLst>
        </p14:section>
        <p14:section name="Helling - Uren" id="{8D65C354-A3C1-4B90-88D6-235C5D08F7E8}">
          <p14:sldIdLst>
            <p14:sldId id="275"/>
          </p14:sldIdLst>
        </p14:section>
        <p14:section name="Helling - Dagen" id="{AAB74F3D-47DB-4175-8CE1-890DA1B421A1}">
          <p14:sldIdLst>
            <p14:sldId id="280"/>
          </p14:sldIdLst>
        </p14:section>
        <p14:section name="Vlakte - Obstakels" id="{F2133E09-8238-44E1-9C0D-B4E9DD63C035}">
          <p14:sldIdLst>
            <p14:sldId id="284"/>
          </p14:sldIdLst>
        </p14:section>
        <p14:section name="Vlakte - Obstakels - Uren" id="{3FFC5D41-80C5-417D-9497-5F2E2A0E53C8}">
          <p14:sldIdLst>
            <p14:sldId id="285"/>
          </p14:sldIdLst>
        </p14:section>
        <p14:section name="Vlakte - Obstakels - Dagen" id="{C28161CF-FD17-48D4-BE4B-4E9A89DD0926}">
          <p14:sldIdLst>
            <p14:sldId id="286"/>
          </p14:sldIdLst>
        </p14:section>
        <p14:section name="Komvorming" id="{0989F69F-51BE-4B9E-B235-D838983B91A2}">
          <p14:sldIdLst>
            <p14:sldId id="287"/>
          </p14:sldIdLst>
        </p14:section>
        <p14:section name="Komvorming - Uren" id="{69B6E728-A67A-4C89-96C6-F93D93333EDE}">
          <p14:sldIdLst>
            <p14:sldId id="288"/>
          </p14:sldIdLst>
        </p14:section>
        <p14:section name="Komvorming - Dagen" id="{10F23C93-008D-46DF-A980-182174C54902}">
          <p14:sldIdLst>
            <p14:sldId id="289"/>
          </p14:sldIdLst>
        </p14:section>
        <p14:section name="Laag - Maaiveld en Stroomprofiel" id="{0FCE6F28-2FEE-43BB-9CF5-5F22CDBE979A}">
          <p14:sldIdLst>
            <p14:sldId id="276"/>
          </p14:sldIdLst>
        </p14:section>
        <p14:section name="Gematigd - Maaiveld en stroomprofiel" id="{70822BCF-7662-4E7B-8923-ECEF0C2CD26E}">
          <p14:sldIdLst>
            <p14:sldId id="277"/>
          </p14:sldIdLst>
        </p14:section>
        <p14:section name="Hoog - Maaiveld en stroomprofiel" id="{E93C1553-2A95-4B38-9CD7-933FAA452ADE}">
          <p14:sldIdLst>
            <p14:sldId id="278"/>
          </p14:sldIdLst>
        </p14:section>
        <p14:section name="Extreem - Maaiveld en stroomprofiel" id="{50116049-B89E-4951-9082-A139DBCA89F3}">
          <p14:sldIdLst>
            <p14:sldId id="279"/>
          </p14:sldIdLst>
        </p14:section>
        <p14:section name="Laag - Kolken en Inlaten" id="{2F7F9247-EFAE-4699-8170-A08236CDAD23}">
          <p14:sldIdLst>
            <p14:sldId id="300"/>
          </p14:sldIdLst>
        </p14:section>
        <p14:section name="Gematigd - Kolken en Inlaten" id="{CDE6F977-0884-42AB-83EE-2DCB66734863}">
          <p14:sldIdLst>
            <p14:sldId id="301"/>
          </p14:sldIdLst>
        </p14:section>
        <p14:section name="Hoog - Kolken en Inlaten" id="{CF4AF6C7-BF04-4B1B-B2E8-7AF67A2B523A}">
          <p14:sldIdLst>
            <p14:sldId id="302"/>
          </p14:sldIdLst>
        </p14:section>
        <p14:section name="Extreem - Kolken en Inlaten" id="{2AFC7B47-AFBA-42D6-B978-22A853E21E7B}">
          <p14:sldIdLst>
            <p14:sldId id="311"/>
          </p14:sldIdLst>
        </p14:section>
        <p14:section name="Laag - Riool- en stelselhydraulica" id="{2B0C4A9D-39D4-4C6D-8A4A-8FE0F18E53F5}">
          <p14:sldIdLst>
            <p14:sldId id="303"/>
          </p14:sldIdLst>
        </p14:section>
        <p14:section name="Gematigd - Riool- en stelselhydraulica" id="{E4C9DDB5-DE69-494B-ABB4-5FE508A9A2BB}">
          <p14:sldIdLst>
            <p14:sldId id="312"/>
          </p14:sldIdLst>
        </p14:section>
        <p14:section name="Hoog - Riool en stelselhydraulica" id="{6BBA0527-C129-4182-931C-FB9BE83861C0}">
          <p14:sldIdLst>
            <p14:sldId id="313"/>
          </p14:sldIdLst>
        </p14:section>
        <p14:section name="Extreem - Riool en stelselhydraulica" id="{69F80891-E8E5-401B-8129-16405757A362}">
          <p14:sldIdLst>
            <p14:sldId id="315"/>
          </p14:sldIdLst>
        </p14:section>
        <p14:section name="Laag - Oppvervlaktewater en peilbeheer" id="{EB4F69CD-9A62-4E88-BD00-A553F6DD8660}">
          <p14:sldIdLst>
            <p14:sldId id="316"/>
          </p14:sldIdLst>
        </p14:section>
        <p14:section name="Gematigd - Oppervlaktewater" id="{634820E5-AF1E-4332-B7F5-0D727F934644}">
          <p14:sldIdLst>
            <p14:sldId id="318"/>
          </p14:sldIdLst>
        </p14:section>
        <p14:section name="Hoog - Oppervlaktewater en Peilbeheer" id="{08A0ABBE-BBA8-4B08-8111-D8BED39D0521}">
          <p14:sldIdLst>
            <p14:sldId id="319"/>
          </p14:sldIdLst>
        </p14:section>
        <p14:section name="Extreem - Oppervlaktewater en Peilbeheer" id="{C7993ADE-DE87-4FC3-AA45-67DB96814DBD}">
          <p14:sldIdLst>
            <p14:sldId id="320"/>
          </p14:sldIdLst>
        </p14:section>
        <p14:section name="Laag - Bodem en infiltratiecapaciteit" id="{9C27DD54-ECA3-4707-84BD-72A42BAEE89C}">
          <p14:sldIdLst>
            <p14:sldId id="321"/>
          </p14:sldIdLst>
        </p14:section>
        <p14:section name="Gematigd - Bodem en infiltratiecapaciteit" id="{377B8BD2-CF2B-4851-95A4-B99A80884B4B}">
          <p14:sldIdLst>
            <p14:sldId id="322"/>
          </p14:sldIdLst>
        </p14:section>
        <p14:section name="Hoog - Bodem en infiltratiecapaciteit" id="{9D0494A5-1326-4CF9-9E39-486D36B3A215}">
          <p14:sldIdLst>
            <p14:sldId id="323"/>
          </p14:sldIdLst>
        </p14:section>
        <p14:section name="Extreem - Bodem en infiltratiecapaciteit" id="{45089CF8-D3BF-4022-932D-DF9C24011398}">
          <p14:sldIdLst>
            <p14:sldId id="324"/>
          </p14:sldIdLst>
        </p14:section>
        <p14:section name="Laag - Systeemconfiguratie" id="{A06C7FB9-D54D-4885-9A2F-A0138D77C4EC}">
          <p14:sldIdLst>
            <p14:sldId id="325"/>
          </p14:sldIdLst>
        </p14:section>
        <p14:section name="Gematigd - Systeemconfiguratie" id="{446172B9-034D-492D-B3C5-BCCC37A72989}">
          <p14:sldIdLst>
            <p14:sldId id="326"/>
          </p14:sldIdLst>
        </p14:section>
        <p14:section name="Hoog - Systeemconfiguratie" id="{8B12F085-EAA0-45A4-BA32-49421B74B13A}">
          <p14:sldIdLst>
            <p14:sldId id="327"/>
          </p14:sldIdLst>
        </p14:section>
        <p14:section name="Extreem - Systeemconfiguratie" id="{8653435F-0F05-4A93-A25A-59CB86805044}">
          <p14:sldIdLst>
            <p14:sldId id="328"/>
          </p14:sldIdLst>
        </p14:section>
        <p14:section name="Laag - Verhardingstoplaag" id="{F98E0CE2-61C7-4B9B-86DF-2EEF171654EE}">
          <p14:sldIdLst>
            <p14:sldId id="329"/>
          </p14:sldIdLst>
        </p14:section>
        <p14:section name="Gematigd - Verhardingstoplaag" id="{569643B7-9751-46EE-B55F-D34BEDDAFCE6}">
          <p14:sldIdLst>
            <p14:sldId id="330"/>
          </p14:sldIdLst>
        </p14:section>
        <p14:section name="Hoog - Verhardingstoplaag" id="{B9D35BE8-17F9-4471-9B2B-4C9532255573}">
          <p14:sldIdLst>
            <p14:sldId id="331"/>
          </p14:sldIdLst>
        </p14:section>
        <p14:section name="Extreem - Verhardingstoplaag" id="{CC86E618-607A-4817-A4D5-F065503F7280}">
          <p14:sldIdLst>
            <p14:sldId id="332"/>
          </p14:sldIdLst>
        </p14:section>
        <p14:section name="Laag - Grondwater en drainage" id="{3D23B451-E66A-46EB-8542-2B711C2CF829}">
          <p14:sldIdLst>
            <p14:sldId id="333"/>
          </p14:sldIdLst>
        </p14:section>
        <p14:section name="Gematigd - Grondwater en drainage" id="{D224CC43-B85D-4662-9882-2F064B055E34}">
          <p14:sldIdLst>
            <p14:sldId id="334"/>
          </p14:sldIdLst>
        </p14:section>
        <p14:section name="Hoog - Grondwater en drainage" id="{FD08AA02-516D-43C0-BB96-21A1A6BE337A}">
          <p14:sldIdLst>
            <p14:sldId id="335"/>
          </p14:sldIdLst>
        </p14:section>
        <p14:section name="Extreem - Grondwater en drainage" id="{0D912A6C-4FA6-4405-9F44-61E4C122279D}">
          <p14:sldIdLst>
            <p14:sldId id="336"/>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267861-7F82-47A3-A7A9-F3EA367B1765}" v="5" dt="2026-01-13T15:25:14.6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3" d="100"/>
          <a:sy n="103" d="100"/>
        </p:scale>
        <p:origin x="120" y="150"/>
      </p:cViewPr>
      <p:guideLst/>
    </p:cSldViewPr>
  </p:slideViewPr>
  <p:notesTextViewPr>
    <p:cViewPr>
      <p:scale>
        <a:sx n="3" d="2"/>
        <a:sy n="3" d="2"/>
      </p:scale>
      <p:origin x="-6" y="-18"/>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Bruininga (18117732)" userId="a764a97b-3ac6-4d8a-a15a-bcbd0b178c12" providerId="ADAL" clId="{9B878D3F-F623-403F-8A4F-514B1852D7CA}"/>
    <pc:docChg chg="addSld modSld sldOrd addSection modSection">
      <pc:chgData name="Robert Bruininga (18117732)" userId="a764a97b-3ac6-4d8a-a15a-bcbd0b178c12" providerId="ADAL" clId="{9B878D3F-F623-403F-8A4F-514B1852D7CA}" dt="2026-01-13T15:25:25.721" v="123" actId="20577"/>
      <pc:docMkLst>
        <pc:docMk/>
      </pc:docMkLst>
      <pc:sldChg chg="modSp mod ord">
        <pc:chgData name="Robert Bruininga (18117732)" userId="a764a97b-3ac6-4d8a-a15a-bcbd0b178c12" providerId="ADAL" clId="{9B878D3F-F623-403F-8A4F-514B1852D7CA}" dt="2026-01-13T15:25:20.285" v="110" actId="20577"/>
        <pc:sldMkLst>
          <pc:docMk/>
          <pc:sldMk cId="1310973122" sldId="257"/>
        </pc:sldMkLst>
        <pc:spChg chg="mod">
          <ac:chgData name="Robert Bruininga (18117732)" userId="a764a97b-3ac6-4d8a-a15a-bcbd0b178c12" providerId="ADAL" clId="{9B878D3F-F623-403F-8A4F-514B1852D7CA}" dt="2026-01-13T15:25:20.285" v="110" actId="20577"/>
          <ac:spMkLst>
            <pc:docMk/>
            <pc:sldMk cId="1310973122" sldId="257"/>
            <ac:spMk id="2" creationId="{90551D77-D46D-882B-6ADC-CEC854376369}"/>
          </ac:spMkLst>
        </pc:spChg>
        <pc:spChg chg="mod">
          <ac:chgData name="Robert Bruininga (18117732)" userId="a764a97b-3ac6-4d8a-a15a-bcbd0b178c12" providerId="ADAL" clId="{9B878D3F-F623-403F-8A4F-514B1852D7CA}" dt="2026-01-13T15:23:34.326" v="46" actId="20577"/>
          <ac:spMkLst>
            <pc:docMk/>
            <pc:sldMk cId="1310973122" sldId="257"/>
            <ac:spMk id="3" creationId="{F320D5F6-7899-69C7-C270-1B26C515641C}"/>
          </ac:spMkLst>
        </pc:spChg>
        <pc:spChg chg="mod">
          <ac:chgData name="Robert Bruininga (18117732)" userId="a764a97b-3ac6-4d8a-a15a-bcbd0b178c12" providerId="ADAL" clId="{9B878D3F-F623-403F-8A4F-514B1852D7CA}" dt="2026-01-13T15:23:58.574" v="88" actId="20577"/>
          <ac:spMkLst>
            <pc:docMk/>
            <pc:sldMk cId="1310973122" sldId="257"/>
            <ac:spMk id="4" creationId="{C0CAB4AD-2E2C-230F-337F-4970AF8F7CF9}"/>
          </ac:spMkLst>
        </pc:spChg>
        <pc:spChg chg="mod">
          <ac:chgData name="Robert Bruininga (18117732)" userId="a764a97b-3ac6-4d8a-a15a-bcbd0b178c12" providerId="ADAL" clId="{9B878D3F-F623-403F-8A4F-514B1852D7CA}" dt="2026-01-13T15:23:49.927" v="79" actId="122"/>
          <ac:spMkLst>
            <pc:docMk/>
            <pc:sldMk cId="1310973122" sldId="257"/>
            <ac:spMk id="7" creationId="{9DD9F0C1-34EC-A25B-9D0B-E257B0812D3D}"/>
          </ac:spMkLst>
        </pc:spChg>
        <pc:spChg chg="mod">
          <ac:chgData name="Robert Bruininga (18117732)" userId="a764a97b-3ac6-4d8a-a15a-bcbd0b178c12" providerId="ADAL" clId="{9B878D3F-F623-403F-8A4F-514B1852D7CA}" dt="2026-01-13T15:24:38.448" v="108" actId="1076"/>
          <ac:spMkLst>
            <pc:docMk/>
            <pc:sldMk cId="1310973122" sldId="257"/>
            <ac:spMk id="8" creationId="{0356C4C2-4723-056F-C16B-51DD9793463F}"/>
          </ac:spMkLst>
        </pc:spChg>
      </pc:sldChg>
      <pc:sldChg chg="modSp">
        <pc:chgData name="Robert Bruininga (18117732)" userId="a764a97b-3ac6-4d8a-a15a-bcbd0b178c12" providerId="ADAL" clId="{9B878D3F-F623-403F-8A4F-514B1852D7CA}" dt="2026-01-13T15:25:14.615" v="109"/>
        <pc:sldMkLst>
          <pc:docMk/>
          <pc:sldMk cId="1363851282" sldId="258"/>
        </pc:sldMkLst>
        <pc:spChg chg="mod">
          <ac:chgData name="Robert Bruininga (18117732)" userId="a764a97b-3ac6-4d8a-a15a-bcbd0b178c12" providerId="ADAL" clId="{9B878D3F-F623-403F-8A4F-514B1852D7CA}" dt="2026-01-13T15:25:14.615" v="109"/>
          <ac:spMkLst>
            <pc:docMk/>
            <pc:sldMk cId="1363851282" sldId="258"/>
            <ac:spMk id="2" creationId="{3A0C8A1F-EE59-3E3D-7EBF-959A2D303E7F}"/>
          </ac:spMkLst>
        </pc:spChg>
      </pc:sldChg>
      <pc:sldChg chg="modSp">
        <pc:chgData name="Robert Bruininga (18117732)" userId="a764a97b-3ac6-4d8a-a15a-bcbd0b178c12" providerId="ADAL" clId="{9B878D3F-F623-403F-8A4F-514B1852D7CA}" dt="2026-01-13T15:25:14.615" v="109"/>
        <pc:sldMkLst>
          <pc:docMk/>
          <pc:sldMk cId="3576051956" sldId="268"/>
        </pc:sldMkLst>
        <pc:spChg chg="mod">
          <ac:chgData name="Robert Bruininga (18117732)" userId="a764a97b-3ac6-4d8a-a15a-bcbd0b178c12" providerId="ADAL" clId="{9B878D3F-F623-403F-8A4F-514B1852D7CA}" dt="2026-01-13T15:25:14.615" v="109"/>
          <ac:spMkLst>
            <pc:docMk/>
            <pc:sldMk cId="3576051956" sldId="268"/>
            <ac:spMk id="2" creationId="{C3674E8C-C29D-841B-837E-477F3909A32E}"/>
          </ac:spMkLst>
        </pc:spChg>
      </pc:sldChg>
      <pc:sldChg chg="modSp">
        <pc:chgData name="Robert Bruininga (18117732)" userId="a764a97b-3ac6-4d8a-a15a-bcbd0b178c12" providerId="ADAL" clId="{9B878D3F-F623-403F-8A4F-514B1852D7CA}" dt="2026-01-13T15:25:14.615" v="109"/>
        <pc:sldMkLst>
          <pc:docMk/>
          <pc:sldMk cId="2576274593" sldId="269"/>
        </pc:sldMkLst>
        <pc:spChg chg="mod">
          <ac:chgData name="Robert Bruininga (18117732)" userId="a764a97b-3ac6-4d8a-a15a-bcbd0b178c12" providerId="ADAL" clId="{9B878D3F-F623-403F-8A4F-514B1852D7CA}" dt="2026-01-13T15:25:14.615" v="109"/>
          <ac:spMkLst>
            <pc:docMk/>
            <pc:sldMk cId="2576274593" sldId="269"/>
            <ac:spMk id="2" creationId="{89B1EBD1-345B-DE8C-0397-A28FE5F9BD58}"/>
          </ac:spMkLst>
        </pc:spChg>
        <pc:spChg chg="mod">
          <ac:chgData name="Robert Bruininga (18117732)" userId="a764a97b-3ac6-4d8a-a15a-bcbd0b178c12" providerId="ADAL" clId="{9B878D3F-F623-403F-8A4F-514B1852D7CA}" dt="2026-01-13T09:37:13.623" v="3"/>
          <ac:spMkLst>
            <pc:docMk/>
            <pc:sldMk cId="2576274593" sldId="269"/>
            <ac:spMk id="4" creationId="{C5399451-A86E-F39F-CB6A-A3ACAB5C0921}"/>
          </ac:spMkLst>
        </pc:spChg>
        <pc:spChg chg="mod">
          <ac:chgData name="Robert Bruininga (18117732)" userId="a764a97b-3ac6-4d8a-a15a-bcbd0b178c12" providerId="ADAL" clId="{9B878D3F-F623-403F-8A4F-514B1852D7CA}" dt="2026-01-13T09:37:13.623" v="3"/>
          <ac:spMkLst>
            <pc:docMk/>
            <pc:sldMk cId="2576274593" sldId="269"/>
            <ac:spMk id="5" creationId="{32EFFE6A-A645-614D-DD4B-A18B99F8D77E}"/>
          </ac:spMkLst>
        </pc:spChg>
      </pc:sldChg>
      <pc:sldChg chg="modSp">
        <pc:chgData name="Robert Bruininga (18117732)" userId="a764a97b-3ac6-4d8a-a15a-bcbd0b178c12" providerId="ADAL" clId="{9B878D3F-F623-403F-8A4F-514B1852D7CA}" dt="2026-01-13T15:25:14.615" v="109"/>
        <pc:sldMkLst>
          <pc:docMk/>
          <pc:sldMk cId="375523271" sldId="270"/>
        </pc:sldMkLst>
        <pc:spChg chg="mod">
          <ac:chgData name="Robert Bruininga (18117732)" userId="a764a97b-3ac6-4d8a-a15a-bcbd0b178c12" providerId="ADAL" clId="{9B878D3F-F623-403F-8A4F-514B1852D7CA}" dt="2026-01-13T15:25:14.615" v="109"/>
          <ac:spMkLst>
            <pc:docMk/>
            <pc:sldMk cId="375523271" sldId="270"/>
            <ac:spMk id="2" creationId="{EB983AE4-3B32-7143-7370-E0A735BA908A}"/>
          </ac:spMkLst>
        </pc:spChg>
      </pc:sldChg>
      <pc:sldChg chg="modSp">
        <pc:chgData name="Robert Bruininga (18117732)" userId="a764a97b-3ac6-4d8a-a15a-bcbd0b178c12" providerId="ADAL" clId="{9B878D3F-F623-403F-8A4F-514B1852D7CA}" dt="2026-01-13T15:25:14.615" v="109"/>
        <pc:sldMkLst>
          <pc:docMk/>
          <pc:sldMk cId="1616142316" sldId="271"/>
        </pc:sldMkLst>
        <pc:spChg chg="mod">
          <ac:chgData name="Robert Bruininga (18117732)" userId="a764a97b-3ac6-4d8a-a15a-bcbd0b178c12" providerId="ADAL" clId="{9B878D3F-F623-403F-8A4F-514B1852D7CA}" dt="2026-01-13T15:25:14.615" v="109"/>
          <ac:spMkLst>
            <pc:docMk/>
            <pc:sldMk cId="1616142316" sldId="271"/>
            <ac:spMk id="2" creationId="{8BC3785F-8847-2F01-8672-38C21909CBDA}"/>
          </ac:spMkLst>
        </pc:spChg>
        <pc:spChg chg="mod">
          <ac:chgData name="Robert Bruininga (18117732)" userId="a764a97b-3ac6-4d8a-a15a-bcbd0b178c12" providerId="ADAL" clId="{9B878D3F-F623-403F-8A4F-514B1852D7CA}" dt="2026-01-13T09:37:13.623" v="3"/>
          <ac:spMkLst>
            <pc:docMk/>
            <pc:sldMk cId="1616142316" sldId="271"/>
            <ac:spMk id="6" creationId="{B49DB17E-3436-58D1-B83E-4E07EE8D1983}"/>
          </ac:spMkLst>
        </pc:spChg>
      </pc:sldChg>
      <pc:sldChg chg="modSp">
        <pc:chgData name="Robert Bruininga (18117732)" userId="a764a97b-3ac6-4d8a-a15a-bcbd0b178c12" providerId="ADAL" clId="{9B878D3F-F623-403F-8A4F-514B1852D7CA}" dt="2026-01-13T15:25:14.615" v="109"/>
        <pc:sldMkLst>
          <pc:docMk/>
          <pc:sldMk cId="2697136609" sldId="272"/>
        </pc:sldMkLst>
        <pc:spChg chg="mod">
          <ac:chgData name="Robert Bruininga (18117732)" userId="a764a97b-3ac6-4d8a-a15a-bcbd0b178c12" providerId="ADAL" clId="{9B878D3F-F623-403F-8A4F-514B1852D7CA}" dt="2026-01-13T15:25:14.615" v="109"/>
          <ac:spMkLst>
            <pc:docMk/>
            <pc:sldMk cId="2697136609" sldId="272"/>
            <ac:spMk id="2" creationId="{BC61179E-DE49-DD8E-70D9-FCC79B5C0136}"/>
          </ac:spMkLst>
        </pc:spChg>
        <pc:spChg chg="mod">
          <ac:chgData name="Robert Bruininga (18117732)" userId="a764a97b-3ac6-4d8a-a15a-bcbd0b178c12" providerId="ADAL" clId="{9B878D3F-F623-403F-8A4F-514B1852D7CA}" dt="2026-01-13T09:37:13.623" v="3"/>
          <ac:spMkLst>
            <pc:docMk/>
            <pc:sldMk cId="2697136609" sldId="272"/>
            <ac:spMk id="3" creationId="{ECC32DEC-0344-CAA7-3D69-26EB2C2EA9B9}"/>
          </ac:spMkLst>
        </pc:spChg>
        <pc:spChg chg="mod">
          <ac:chgData name="Robert Bruininga (18117732)" userId="a764a97b-3ac6-4d8a-a15a-bcbd0b178c12" providerId="ADAL" clId="{9B878D3F-F623-403F-8A4F-514B1852D7CA}" dt="2026-01-13T09:37:03.853" v="2"/>
          <ac:spMkLst>
            <pc:docMk/>
            <pc:sldMk cId="2697136609" sldId="272"/>
            <ac:spMk id="5" creationId="{75CAA234-5A79-E6B7-4E94-0987808F3B82}"/>
          </ac:spMkLst>
        </pc:spChg>
      </pc:sldChg>
      <pc:sldChg chg="modSp">
        <pc:chgData name="Robert Bruininga (18117732)" userId="a764a97b-3ac6-4d8a-a15a-bcbd0b178c12" providerId="ADAL" clId="{9B878D3F-F623-403F-8A4F-514B1852D7CA}" dt="2026-01-13T15:25:14.615" v="109"/>
        <pc:sldMkLst>
          <pc:docMk/>
          <pc:sldMk cId="1136226501" sldId="273"/>
        </pc:sldMkLst>
        <pc:spChg chg="mod">
          <ac:chgData name="Robert Bruininga (18117732)" userId="a764a97b-3ac6-4d8a-a15a-bcbd0b178c12" providerId="ADAL" clId="{9B878D3F-F623-403F-8A4F-514B1852D7CA}" dt="2026-01-13T15:25:14.615" v="109"/>
          <ac:spMkLst>
            <pc:docMk/>
            <pc:sldMk cId="1136226501" sldId="273"/>
            <ac:spMk id="2" creationId="{E323E0B0-9382-5C02-0F37-22FEFECC9A98}"/>
          </ac:spMkLst>
        </pc:spChg>
      </pc:sldChg>
      <pc:sldChg chg="modSp">
        <pc:chgData name="Robert Bruininga (18117732)" userId="a764a97b-3ac6-4d8a-a15a-bcbd0b178c12" providerId="ADAL" clId="{9B878D3F-F623-403F-8A4F-514B1852D7CA}" dt="2026-01-13T15:25:14.615" v="109"/>
        <pc:sldMkLst>
          <pc:docMk/>
          <pc:sldMk cId="3292243298" sldId="274"/>
        </pc:sldMkLst>
        <pc:spChg chg="mod">
          <ac:chgData name="Robert Bruininga (18117732)" userId="a764a97b-3ac6-4d8a-a15a-bcbd0b178c12" providerId="ADAL" clId="{9B878D3F-F623-403F-8A4F-514B1852D7CA}" dt="2026-01-13T15:25:14.615" v="109"/>
          <ac:spMkLst>
            <pc:docMk/>
            <pc:sldMk cId="3292243298" sldId="274"/>
            <ac:spMk id="2" creationId="{B0681146-311B-3E67-4142-06247B0B01A0}"/>
          </ac:spMkLst>
        </pc:spChg>
      </pc:sldChg>
      <pc:sldChg chg="modSp">
        <pc:chgData name="Robert Bruininga (18117732)" userId="a764a97b-3ac6-4d8a-a15a-bcbd0b178c12" providerId="ADAL" clId="{9B878D3F-F623-403F-8A4F-514B1852D7CA}" dt="2026-01-13T15:25:14.615" v="109"/>
        <pc:sldMkLst>
          <pc:docMk/>
          <pc:sldMk cId="436097276" sldId="275"/>
        </pc:sldMkLst>
        <pc:spChg chg="mod">
          <ac:chgData name="Robert Bruininga (18117732)" userId="a764a97b-3ac6-4d8a-a15a-bcbd0b178c12" providerId="ADAL" clId="{9B878D3F-F623-403F-8A4F-514B1852D7CA}" dt="2026-01-13T15:25:14.615" v="109"/>
          <ac:spMkLst>
            <pc:docMk/>
            <pc:sldMk cId="436097276" sldId="275"/>
            <ac:spMk id="2" creationId="{1FFF60DD-819C-CB5C-87D1-328535ECE2E5}"/>
          </ac:spMkLst>
        </pc:spChg>
      </pc:sldChg>
      <pc:sldChg chg="modSp">
        <pc:chgData name="Robert Bruininga (18117732)" userId="a764a97b-3ac6-4d8a-a15a-bcbd0b178c12" providerId="ADAL" clId="{9B878D3F-F623-403F-8A4F-514B1852D7CA}" dt="2026-01-13T15:25:14.615" v="109"/>
        <pc:sldMkLst>
          <pc:docMk/>
          <pc:sldMk cId="1451459571" sldId="280"/>
        </pc:sldMkLst>
        <pc:spChg chg="mod">
          <ac:chgData name="Robert Bruininga (18117732)" userId="a764a97b-3ac6-4d8a-a15a-bcbd0b178c12" providerId="ADAL" clId="{9B878D3F-F623-403F-8A4F-514B1852D7CA}" dt="2026-01-13T15:25:14.615" v="109"/>
          <ac:spMkLst>
            <pc:docMk/>
            <pc:sldMk cId="1451459571" sldId="280"/>
            <ac:spMk id="2" creationId="{9A51A386-EDDC-F2CF-0E18-995B25992783}"/>
          </ac:spMkLst>
        </pc:spChg>
      </pc:sldChg>
      <pc:sldChg chg="modSp">
        <pc:chgData name="Robert Bruininga (18117732)" userId="a764a97b-3ac6-4d8a-a15a-bcbd0b178c12" providerId="ADAL" clId="{9B878D3F-F623-403F-8A4F-514B1852D7CA}" dt="2026-01-13T15:25:14.615" v="109"/>
        <pc:sldMkLst>
          <pc:docMk/>
          <pc:sldMk cId="3116267190" sldId="281"/>
        </pc:sldMkLst>
        <pc:spChg chg="mod">
          <ac:chgData name="Robert Bruininga (18117732)" userId="a764a97b-3ac6-4d8a-a15a-bcbd0b178c12" providerId="ADAL" clId="{9B878D3F-F623-403F-8A4F-514B1852D7CA}" dt="2026-01-13T15:25:14.615" v="109"/>
          <ac:spMkLst>
            <pc:docMk/>
            <pc:sldMk cId="3116267190" sldId="281"/>
            <ac:spMk id="2" creationId="{2A0006E7-1D14-0B26-F8BC-9EAD1528BE90}"/>
          </ac:spMkLst>
        </pc:spChg>
      </pc:sldChg>
      <pc:sldChg chg="modSp">
        <pc:chgData name="Robert Bruininga (18117732)" userId="a764a97b-3ac6-4d8a-a15a-bcbd0b178c12" providerId="ADAL" clId="{9B878D3F-F623-403F-8A4F-514B1852D7CA}" dt="2026-01-13T15:25:14.615" v="109"/>
        <pc:sldMkLst>
          <pc:docMk/>
          <pc:sldMk cId="2272305102" sldId="282"/>
        </pc:sldMkLst>
        <pc:spChg chg="mod">
          <ac:chgData name="Robert Bruininga (18117732)" userId="a764a97b-3ac6-4d8a-a15a-bcbd0b178c12" providerId="ADAL" clId="{9B878D3F-F623-403F-8A4F-514B1852D7CA}" dt="2026-01-13T15:25:14.615" v="109"/>
          <ac:spMkLst>
            <pc:docMk/>
            <pc:sldMk cId="2272305102" sldId="282"/>
            <ac:spMk id="2" creationId="{796985BF-2252-B994-ABE5-D4EE1F483E7B}"/>
          </ac:spMkLst>
        </pc:spChg>
      </pc:sldChg>
      <pc:sldChg chg="modSp">
        <pc:chgData name="Robert Bruininga (18117732)" userId="a764a97b-3ac6-4d8a-a15a-bcbd0b178c12" providerId="ADAL" clId="{9B878D3F-F623-403F-8A4F-514B1852D7CA}" dt="2026-01-13T15:25:14.615" v="109"/>
        <pc:sldMkLst>
          <pc:docMk/>
          <pc:sldMk cId="1182672915" sldId="284"/>
        </pc:sldMkLst>
        <pc:spChg chg="mod">
          <ac:chgData name="Robert Bruininga (18117732)" userId="a764a97b-3ac6-4d8a-a15a-bcbd0b178c12" providerId="ADAL" clId="{9B878D3F-F623-403F-8A4F-514B1852D7CA}" dt="2026-01-13T15:25:14.615" v="109"/>
          <ac:spMkLst>
            <pc:docMk/>
            <pc:sldMk cId="1182672915" sldId="284"/>
            <ac:spMk id="2" creationId="{1E2C041E-0707-C8DD-A890-D59B7DC33EB8}"/>
          </ac:spMkLst>
        </pc:spChg>
      </pc:sldChg>
      <pc:sldChg chg="modSp">
        <pc:chgData name="Robert Bruininga (18117732)" userId="a764a97b-3ac6-4d8a-a15a-bcbd0b178c12" providerId="ADAL" clId="{9B878D3F-F623-403F-8A4F-514B1852D7CA}" dt="2026-01-13T15:25:14.615" v="109"/>
        <pc:sldMkLst>
          <pc:docMk/>
          <pc:sldMk cId="1365384246" sldId="285"/>
        </pc:sldMkLst>
        <pc:spChg chg="mod">
          <ac:chgData name="Robert Bruininga (18117732)" userId="a764a97b-3ac6-4d8a-a15a-bcbd0b178c12" providerId="ADAL" clId="{9B878D3F-F623-403F-8A4F-514B1852D7CA}" dt="2026-01-13T15:25:14.615" v="109"/>
          <ac:spMkLst>
            <pc:docMk/>
            <pc:sldMk cId="1365384246" sldId="285"/>
            <ac:spMk id="2" creationId="{E22B5BE1-20CC-1FE2-155C-CAF8E283A97B}"/>
          </ac:spMkLst>
        </pc:spChg>
      </pc:sldChg>
      <pc:sldChg chg="modSp">
        <pc:chgData name="Robert Bruininga (18117732)" userId="a764a97b-3ac6-4d8a-a15a-bcbd0b178c12" providerId="ADAL" clId="{9B878D3F-F623-403F-8A4F-514B1852D7CA}" dt="2026-01-13T15:25:14.615" v="109"/>
        <pc:sldMkLst>
          <pc:docMk/>
          <pc:sldMk cId="2466892324" sldId="286"/>
        </pc:sldMkLst>
        <pc:spChg chg="mod">
          <ac:chgData name="Robert Bruininga (18117732)" userId="a764a97b-3ac6-4d8a-a15a-bcbd0b178c12" providerId="ADAL" clId="{9B878D3F-F623-403F-8A4F-514B1852D7CA}" dt="2026-01-13T15:25:14.615" v="109"/>
          <ac:spMkLst>
            <pc:docMk/>
            <pc:sldMk cId="2466892324" sldId="286"/>
            <ac:spMk id="2" creationId="{9728051E-5468-5375-3899-3C73E48F4B48}"/>
          </ac:spMkLst>
        </pc:spChg>
      </pc:sldChg>
      <pc:sldChg chg="modSp">
        <pc:chgData name="Robert Bruininga (18117732)" userId="a764a97b-3ac6-4d8a-a15a-bcbd0b178c12" providerId="ADAL" clId="{9B878D3F-F623-403F-8A4F-514B1852D7CA}" dt="2026-01-13T15:25:14.615" v="109"/>
        <pc:sldMkLst>
          <pc:docMk/>
          <pc:sldMk cId="1651398814" sldId="287"/>
        </pc:sldMkLst>
        <pc:spChg chg="mod">
          <ac:chgData name="Robert Bruininga (18117732)" userId="a764a97b-3ac6-4d8a-a15a-bcbd0b178c12" providerId="ADAL" clId="{9B878D3F-F623-403F-8A4F-514B1852D7CA}" dt="2026-01-13T15:25:14.615" v="109"/>
          <ac:spMkLst>
            <pc:docMk/>
            <pc:sldMk cId="1651398814" sldId="287"/>
            <ac:spMk id="2" creationId="{1DAE545E-358D-7E92-713D-3674D9EC4824}"/>
          </ac:spMkLst>
        </pc:spChg>
      </pc:sldChg>
      <pc:sldChg chg="modSp">
        <pc:chgData name="Robert Bruininga (18117732)" userId="a764a97b-3ac6-4d8a-a15a-bcbd0b178c12" providerId="ADAL" clId="{9B878D3F-F623-403F-8A4F-514B1852D7CA}" dt="2026-01-13T15:25:14.615" v="109"/>
        <pc:sldMkLst>
          <pc:docMk/>
          <pc:sldMk cId="1012807493" sldId="288"/>
        </pc:sldMkLst>
        <pc:spChg chg="mod">
          <ac:chgData name="Robert Bruininga (18117732)" userId="a764a97b-3ac6-4d8a-a15a-bcbd0b178c12" providerId="ADAL" clId="{9B878D3F-F623-403F-8A4F-514B1852D7CA}" dt="2026-01-13T15:25:14.615" v="109"/>
          <ac:spMkLst>
            <pc:docMk/>
            <pc:sldMk cId="1012807493" sldId="288"/>
            <ac:spMk id="2" creationId="{0A9B6503-78A3-BBDB-D975-10AE752CD9D0}"/>
          </ac:spMkLst>
        </pc:spChg>
      </pc:sldChg>
      <pc:sldChg chg="modSp">
        <pc:chgData name="Robert Bruininga (18117732)" userId="a764a97b-3ac6-4d8a-a15a-bcbd0b178c12" providerId="ADAL" clId="{9B878D3F-F623-403F-8A4F-514B1852D7CA}" dt="2026-01-13T15:25:14.615" v="109"/>
        <pc:sldMkLst>
          <pc:docMk/>
          <pc:sldMk cId="1607553120" sldId="289"/>
        </pc:sldMkLst>
        <pc:spChg chg="mod">
          <ac:chgData name="Robert Bruininga (18117732)" userId="a764a97b-3ac6-4d8a-a15a-bcbd0b178c12" providerId="ADAL" clId="{9B878D3F-F623-403F-8A4F-514B1852D7CA}" dt="2026-01-13T15:25:14.615" v="109"/>
          <ac:spMkLst>
            <pc:docMk/>
            <pc:sldMk cId="1607553120" sldId="289"/>
            <ac:spMk id="2" creationId="{F39E2EA8-70F0-F185-3E7B-B901C328428D}"/>
          </ac:spMkLst>
        </pc:spChg>
      </pc:sldChg>
      <pc:sldChg chg="modSp">
        <pc:chgData name="Robert Bruininga (18117732)" userId="a764a97b-3ac6-4d8a-a15a-bcbd0b178c12" providerId="ADAL" clId="{9B878D3F-F623-403F-8A4F-514B1852D7CA}" dt="2026-01-13T15:25:14.615" v="109"/>
        <pc:sldMkLst>
          <pc:docMk/>
          <pc:sldMk cId="455024886" sldId="290"/>
        </pc:sldMkLst>
        <pc:spChg chg="mod">
          <ac:chgData name="Robert Bruininga (18117732)" userId="a764a97b-3ac6-4d8a-a15a-bcbd0b178c12" providerId="ADAL" clId="{9B878D3F-F623-403F-8A4F-514B1852D7CA}" dt="2026-01-13T15:25:14.615" v="109"/>
          <ac:spMkLst>
            <pc:docMk/>
            <pc:sldMk cId="455024886" sldId="290"/>
            <ac:spMk id="2" creationId="{90820814-6C12-A650-9E73-C175063A734F}"/>
          </ac:spMkLst>
        </pc:spChg>
      </pc:sldChg>
      <pc:sldChg chg="modSp">
        <pc:chgData name="Robert Bruininga (18117732)" userId="a764a97b-3ac6-4d8a-a15a-bcbd0b178c12" providerId="ADAL" clId="{9B878D3F-F623-403F-8A4F-514B1852D7CA}" dt="2026-01-13T15:25:14.615" v="109"/>
        <pc:sldMkLst>
          <pc:docMk/>
          <pc:sldMk cId="598330816" sldId="291"/>
        </pc:sldMkLst>
        <pc:spChg chg="mod">
          <ac:chgData name="Robert Bruininga (18117732)" userId="a764a97b-3ac6-4d8a-a15a-bcbd0b178c12" providerId="ADAL" clId="{9B878D3F-F623-403F-8A4F-514B1852D7CA}" dt="2026-01-13T15:25:14.615" v="109"/>
          <ac:spMkLst>
            <pc:docMk/>
            <pc:sldMk cId="598330816" sldId="291"/>
            <ac:spMk id="2" creationId="{1D8AB1E6-0F97-B224-CE45-36A99F5A2EAE}"/>
          </ac:spMkLst>
        </pc:spChg>
      </pc:sldChg>
      <pc:sldChg chg="modSp">
        <pc:chgData name="Robert Bruininga (18117732)" userId="a764a97b-3ac6-4d8a-a15a-bcbd0b178c12" providerId="ADAL" clId="{9B878D3F-F623-403F-8A4F-514B1852D7CA}" dt="2026-01-13T15:25:14.615" v="109"/>
        <pc:sldMkLst>
          <pc:docMk/>
          <pc:sldMk cId="3185860954" sldId="292"/>
        </pc:sldMkLst>
        <pc:spChg chg="mod">
          <ac:chgData name="Robert Bruininga (18117732)" userId="a764a97b-3ac6-4d8a-a15a-bcbd0b178c12" providerId="ADAL" clId="{9B878D3F-F623-403F-8A4F-514B1852D7CA}" dt="2026-01-13T15:25:14.615" v="109"/>
          <ac:spMkLst>
            <pc:docMk/>
            <pc:sldMk cId="3185860954" sldId="292"/>
            <ac:spMk id="2" creationId="{7EB6E308-37E0-0953-0EB8-39FE67834088}"/>
          </ac:spMkLst>
        </pc:spChg>
      </pc:sldChg>
      <pc:sldChg chg="modSp">
        <pc:chgData name="Robert Bruininga (18117732)" userId="a764a97b-3ac6-4d8a-a15a-bcbd0b178c12" providerId="ADAL" clId="{9B878D3F-F623-403F-8A4F-514B1852D7CA}" dt="2026-01-13T15:25:14.615" v="109"/>
        <pc:sldMkLst>
          <pc:docMk/>
          <pc:sldMk cId="3675125334" sldId="293"/>
        </pc:sldMkLst>
        <pc:spChg chg="mod">
          <ac:chgData name="Robert Bruininga (18117732)" userId="a764a97b-3ac6-4d8a-a15a-bcbd0b178c12" providerId="ADAL" clId="{9B878D3F-F623-403F-8A4F-514B1852D7CA}" dt="2026-01-13T15:25:14.615" v="109"/>
          <ac:spMkLst>
            <pc:docMk/>
            <pc:sldMk cId="3675125334" sldId="293"/>
            <ac:spMk id="2" creationId="{7ED20946-1A28-626F-4417-972F890B0F3A}"/>
          </ac:spMkLst>
        </pc:spChg>
      </pc:sldChg>
      <pc:sldChg chg="modSp">
        <pc:chgData name="Robert Bruininga (18117732)" userId="a764a97b-3ac6-4d8a-a15a-bcbd0b178c12" providerId="ADAL" clId="{9B878D3F-F623-403F-8A4F-514B1852D7CA}" dt="2026-01-13T15:25:14.615" v="109"/>
        <pc:sldMkLst>
          <pc:docMk/>
          <pc:sldMk cId="48525649" sldId="294"/>
        </pc:sldMkLst>
        <pc:spChg chg="mod">
          <ac:chgData name="Robert Bruininga (18117732)" userId="a764a97b-3ac6-4d8a-a15a-bcbd0b178c12" providerId="ADAL" clId="{9B878D3F-F623-403F-8A4F-514B1852D7CA}" dt="2026-01-13T15:25:14.615" v="109"/>
          <ac:spMkLst>
            <pc:docMk/>
            <pc:sldMk cId="48525649" sldId="294"/>
            <ac:spMk id="2" creationId="{E933A36B-C8AE-BE2A-4BD9-0B1DE0AF9C47}"/>
          </ac:spMkLst>
        </pc:spChg>
      </pc:sldChg>
      <pc:sldChg chg="modSp">
        <pc:chgData name="Robert Bruininga (18117732)" userId="a764a97b-3ac6-4d8a-a15a-bcbd0b178c12" providerId="ADAL" clId="{9B878D3F-F623-403F-8A4F-514B1852D7CA}" dt="2026-01-13T15:25:14.615" v="109"/>
        <pc:sldMkLst>
          <pc:docMk/>
          <pc:sldMk cId="1606036704" sldId="295"/>
        </pc:sldMkLst>
        <pc:spChg chg="mod">
          <ac:chgData name="Robert Bruininga (18117732)" userId="a764a97b-3ac6-4d8a-a15a-bcbd0b178c12" providerId="ADAL" clId="{9B878D3F-F623-403F-8A4F-514B1852D7CA}" dt="2026-01-13T15:25:14.615" v="109"/>
          <ac:spMkLst>
            <pc:docMk/>
            <pc:sldMk cId="1606036704" sldId="295"/>
            <ac:spMk id="2" creationId="{FE688654-A002-F346-F2DE-AF93818F1E77}"/>
          </ac:spMkLst>
        </pc:spChg>
      </pc:sldChg>
      <pc:sldChg chg="modSp">
        <pc:chgData name="Robert Bruininga (18117732)" userId="a764a97b-3ac6-4d8a-a15a-bcbd0b178c12" providerId="ADAL" clId="{9B878D3F-F623-403F-8A4F-514B1852D7CA}" dt="2026-01-13T15:25:14.615" v="109"/>
        <pc:sldMkLst>
          <pc:docMk/>
          <pc:sldMk cId="2543232590" sldId="296"/>
        </pc:sldMkLst>
        <pc:spChg chg="mod">
          <ac:chgData name="Robert Bruininga (18117732)" userId="a764a97b-3ac6-4d8a-a15a-bcbd0b178c12" providerId="ADAL" clId="{9B878D3F-F623-403F-8A4F-514B1852D7CA}" dt="2026-01-13T15:25:14.615" v="109"/>
          <ac:spMkLst>
            <pc:docMk/>
            <pc:sldMk cId="2543232590" sldId="296"/>
            <ac:spMk id="2" creationId="{F217E01C-43B9-A431-F57D-C6D1B90CCA18}"/>
          </ac:spMkLst>
        </pc:spChg>
      </pc:sldChg>
      <pc:sldChg chg="modSp">
        <pc:chgData name="Robert Bruininga (18117732)" userId="a764a97b-3ac6-4d8a-a15a-bcbd0b178c12" providerId="ADAL" clId="{9B878D3F-F623-403F-8A4F-514B1852D7CA}" dt="2026-01-13T15:25:14.615" v="109"/>
        <pc:sldMkLst>
          <pc:docMk/>
          <pc:sldMk cId="2512796832" sldId="297"/>
        </pc:sldMkLst>
        <pc:spChg chg="mod">
          <ac:chgData name="Robert Bruininga (18117732)" userId="a764a97b-3ac6-4d8a-a15a-bcbd0b178c12" providerId="ADAL" clId="{9B878D3F-F623-403F-8A4F-514B1852D7CA}" dt="2026-01-13T15:25:14.615" v="109"/>
          <ac:spMkLst>
            <pc:docMk/>
            <pc:sldMk cId="2512796832" sldId="297"/>
            <ac:spMk id="2" creationId="{E614610C-FDA5-138E-1504-C62D2F8C43A3}"/>
          </ac:spMkLst>
        </pc:spChg>
        <pc:spChg chg="mod">
          <ac:chgData name="Robert Bruininga (18117732)" userId="a764a97b-3ac6-4d8a-a15a-bcbd0b178c12" providerId="ADAL" clId="{9B878D3F-F623-403F-8A4F-514B1852D7CA}" dt="2026-01-13T09:37:13.623" v="3"/>
          <ac:spMkLst>
            <pc:docMk/>
            <pc:sldMk cId="2512796832" sldId="297"/>
            <ac:spMk id="3" creationId="{5865A3F4-8E69-3BF9-EC2A-0306A25D2210}"/>
          </ac:spMkLst>
        </pc:spChg>
        <pc:spChg chg="mod">
          <ac:chgData name="Robert Bruininga (18117732)" userId="a764a97b-3ac6-4d8a-a15a-bcbd0b178c12" providerId="ADAL" clId="{9B878D3F-F623-403F-8A4F-514B1852D7CA}" dt="2026-01-13T09:37:03.853" v="2"/>
          <ac:spMkLst>
            <pc:docMk/>
            <pc:sldMk cId="2512796832" sldId="297"/>
            <ac:spMk id="4" creationId="{20024407-1DFB-B66E-D064-9AF7A9C6E044}"/>
          </ac:spMkLst>
        </pc:spChg>
      </pc:sldChg>
      <pc:sldChg chg="modSp">
        <pc:chgData name="Robert Bruininga (18117732)" userId="a764a97b-3ac6-4d8a-a15a-bcbd0b178c12" providerId="ADAL" clId="{9B878D3F-F623-403F-8A4F-514B1852D7CA}" dt="2026-01-13T15:25:14.615" v="109"/>
        <pc:sldMkLst>
          <pc:docMk/>
          <pc:sldMk cId="31190398" sldId="298"/>
        </pc:sldMkLst>
        <pc:spChg chg="mod">
          <ac:chgData name="Robert Bruininga (18117732)" userId="a764a97b-3ac6-4d8a-a15a-bcbd0b178c12" providerId="ADAL" clId="{9B878D3F-F623-403F-8A4F-514B1852D7CA}" dt="2026-01-13T15:25:14.615" v="109"/>
          <ac:spMkLst>
            <pc:docMk/>
            <pc:sldMk cId="31190398" sldId="298"/>
            <ac:spMk id="2" creationId="{430BF79B-1D20-2BB0-3100-D4DB531A5F70}"/>
          </ac:spMkLst>
        </pc:spChg>
      </pc:sldChg>
      <pc:sldChg chg="modSp">
        <pc:chgData name="Robert Bruininga (18117732)" userId="a764a97b-3ac6-4d8a-a15a-bcbd0b178c12" providerId="ADAL" clId="{9B878D3F-F623-403F-8A4F-514B1852D7CA}" dt="2026-01-13T15:25:14.615" v="109"/>
        <pc:sldMkLst>
          <pc:docMk/>
          <pc:sldMk cId="1231462664" sldId="299"/>
        </pc:sldMkLst>
        <pc:spChg chg="mod">
          <ac:chgData name="Robert Bruininga (18117732)" userId="a764a97b-3ac6-4d8a-a15a-bcbd0b178c12" providerId="ADAL" clId="{9B878D3F-F623-403F-8A4F-514B1852D7CA}" dt="2026-01-13T15:25:14.615" v="109"/>
          <ac:spMkLst>
            <pc:docMk/>
            <pc:sldMk cId="1231462664" sldId="299"/>
            <ac:spMk id="2" creationId="{8B8D3F76-6C43-C6B9-75D5-DFA54232713F}"/>
          </ac:spMkLst>
        </pc:spChg>
      </pc:sldChg>
      <pc:sldChg chg="modSp">
        <pc:chgData name="Robert Bruininga (18117732)" userId="a764a97b-3ac6-4d8a-a15a-bcbd0b178c12" providerId="ADAL" clId="{9B878D3F-F623-403F-8A4F-514B1852D7CA}" dt="2026-01-13T09:37:13.623" v="3"/>
        <pc:sldMkLst>
          <pc:docMk/>
          <pc:sldMk cId="4273094918" sldId="300"/>
        </pc:sldMkLst>
        <pc:spChg chg="mod">
          <ac:chgData name="Robert Bruininga (18117732)" userId="a764a97b-3ac6-4d8a-a15a-bcbd0b178c12" providerId="ADAL" clId="{9B878D3F-F623-403F-8A4F-514B1852D7CA}" dt="2026-01-13T09:36:55.234" v="1"/>
          <ac:spMkLst>
            <pc:docMk/>
            <pc:sldMk cId="4273094918" sldId="300"/>
            <ac:spMk id="2" creationId="{27811152-355D-D62B-453E-72DD3EFDD287}"/>
          </ac:spMkLst>
        </pc:spChg>
        <pc:graphicFrameChg chg="mod">
          <ac:chgData name="Robert Bruininga (18117732)" userId="a764a97b-3ac6-4d8a-a15a-bcbd0b178c12" providerId="ADAL" clId="{9B878D3F-F623-403F-8A4F-514B1852D7CA}" dt="2026-01-13T09:37:13.623" v="3"/>
          <ac:graphicFrameMkLst>
            <pc:docMk/>
            <pc:sldMk cId="4273094918" sldId="300"/>
            <ac:graphicFrameMk id="5" creationId="{058D0D76-435B-FBEC-0C93-E90C6FDC18BE}"/>
          </ac:graphicFrameMkLst>
        </pc:graphicFrameChg>
      </pc:sldChg>
      <pc:sldChg chg="modSp">
        <pc:chgData name="Robert Bruininga (18117732)" userId="a764a97b-3ac6-4d8a-a15a-bcbd0b178c12" providerId="ADAL" clId="{9B878D3F-F623-403F-8A4F-514B1852D7CA}" dt="2026-01-13T09:37:13.623" v="3"/>
        <pc:sldMkLst>
          <pc:docMk/>
          <pc:sldMk cId="4050641356" sldId="301"/>
        </pc:sldMkLst>
        <pc:spChg chg="mod">
          <ac:chgData name="Robert Bruininga (18117732)" userId="a764a97b-3ac6-4d8a-a15a-bcbd0b178c12" providerId="ADAL" clId="{9B878D3F-F623-403F-8A4F-514B1852D7CA}" dt="2026-01-13T09:36:55.234" v="1"/>
          <ac:spMkLst>
            <pc:docMk/>
            <pc:sldMk cId="4050641356" sldId="301"/>
            <ac:spMk id="2" creationId="{A7F61C2B-372E-A2D7-F05D-BB97B195232A}"/>
          </ac:spMkLst>
        </pc:spChg>
        <pc:graphicFrameChg chg="mod">
          <ac:chgData name="Robert Bruininga (18117732)" userId="a764a97b-3ac6-4d8a-a15a-bcbd0b178c12" providerId="ADAL" clId="{9B878D3F-F623-403F-8A4F-514B1852D7CA}" dt="2026-01-13T09:37:13.623" v="3"/>
          <ac:graphicFrameMkLst>
            <pc:docMk/>
            <pc:sldMk cId="4050641356" sldId="301"/>
            <ac:graphicFrameMk id="5" creationId="{EA2EE76C-02FF-0A18-136A-A3B799CDA8E7}"/>
          </ac:graphicFrameMkLst>
        </pc:graphicFrameChg>
      </pc:sldChg>
      <pc:sldChg chg="modSp">
        <pc:chgData name="Robert Bruininga (18117732)" userId="a764a97b-3ac6-4d8a-a15a-bcbd0b178c12" providerId="ADAL" clId="{9B878D3F-F623-403F-8A4F-514B1852D7CA}" dt="2026-01-13T09:37:13.623" v="3"/>
        <pc:sldMkLst>
          <pc:docMk/>
          <pc:sldMk cId="588499119" sldId="302"/>
        </pc:sldMkLst>
        <pc:spChg chg="mod">
          <ac:chgData name="Robert Bruininga (18117732)" userId="a764a97b-3ac6-4d8a-a15a-bcbd0b178c12" providerId="ADAL" clId="{9B878D3F-F623-403F-8A4F-514B1852D7CA}" dt="2026-01-13T09:36:55.234" v="1"/>
          <ac:spMkLst>
            <pc:docMk/>
            <pc:sldMk cId="588499119" sldId="302"/>
            <ac:spMk id="2" creationId="{B70B900D-4905-E2CF-19BB-85121997DB04}"/>
          </ac:spMkLst>
        </pc:spChg>
        <pc:graphicFrameChg chg="mod">
          <ac:chgData name="Robert Bruininga (18117732)" userId="a764a97b-3ac6-4d8a-a15a-bcbd0b178c12" providerId="ADAL" clId="{9B878D3F-F623-403F-8A4F-514B1852D7CA}" dt="2026-01-13T09:37:13.623" v="3"/>
          <ac:graphicFrameMkLst>
            <pc:docMk/>
            <pc:sldMk cId="588499119" sldId="302"/>
            <ac:graphicFrameMk id="5" creationId="{D07FACCD-21F1-1D36-24DA-E0FE74A20595}"/>
          </ac:graphicFrameMkLst>
        </pc:graphicFrameChg>
      </pc:sldChg>
      <pc:sldChg chg="modSp mod">
        <pc:chgData name="Robert Bruininga (18117732)" userId="a764a97b-3ac6-4d8a-a15a-bcbd0b178c12" providerId="ADAL" clId="{9B878D3F-F623-403F-8A4F-514B1852D7CA}" dt="2026-01-13T15:25:25.721" v="123" actId="20577"/>
        <pc:sldMkLst>
          <pc:docMk/>
          <pc:sldMk cId="2224889581" sldId="304"/>
        </pc:sldMkLst>
        <pc:spChg chg="mod">
          <ac:chgData name="Robert Bruininga (18117732)" userId="a764a97b-3ac6-4d8a-a15a-bcbd0b178c12" providerId="ADAL" clId="{9B878D3F-F623-403F-8A4F-514B1852D7CA}" dt="2026-01-13T15:25:25.721" v="123" actId="20577"/>
          <ac:spMkLst>
            <pc:docMk/>
            <pc:sldMk cId="2224889581" sldId="304"/>
            <ac:spMk id="9" creationId="{4DB879F2-A676-9547-8E03-C889E014E9BC}"/>
          </ac:spMkLst>
        </pc:spChg>
      </pc:sldChg>
      <pc:sldChg chg="modSp">
        <pc:chgData name="Robert Bruininga (18117732)" userId="a764a97b-3ac6-4d8a-a15a-bcbd0b178c12" providerId="ADAL" clId="{9B878D3F-F623-403F-8A4F-514B1852D7CA}" dt="2026-01-13T15:25:14.615" v="109"/>
        <pc:sldMkLst>
          <pc:docMk/>
          <pc:sldMk cId="1492332289" sldId="305"/>
        </pc:sldMkLst>
        <pc:spChg chg="mod">
          <ac:chgData name="Robert Bruininga (18117732)" userId="a764a97b-3ac6-4d8a-a15a-bcbd0b178c12" providerId="ADAL" clId="{9B878D3F-F623-403F-8A4F-514B1852D7CA}" dt="2026-01-13T15:25:14.615" v="109"/>
          <ac:spMkLst>
            <pc:docMk/>
            <pc:sldMk cId="1492332289" sldId="305"/>
            <ac:spMk id="2" creationId="{C8E83428-08D7-BB3F-B688-883EFB543593}"/>
          </ac:spMkLst>
        </pc:spChg>
      </pc:sldChg>
      <pc:sldChg chg="modSp">
        <pc:chgData name="Robert Bruininga (18117732)" userId="a764a97b-3ac6-4d8a-a15a-bcbd0b178c12" providerId="ADAL" clId="{9B878D3F-F623-403F-8A4F-514B1852D7CA}" dt="2026-01-13T15:25:14.615" v="109"/>
        <pc:sldMkLst>
          <pc:docMk/>
          <pc:sldMk cId="393852067" sldId="306"/>
        </pc:sldMkLst>
        <pc:spChg chg="mod">
          <ac:chgData name="Robert Bruininga (18117732)" userId="a764a97b-3ac6-4d8a-a15a-bcbd0b178c12" providerId="ADAL" clId="{9B878D3F-F623-403F-8A4F-514B1852D7CA}" dt="2026-01-13T15:25:14.615" v="109"/>
          <ac:spMkLst>
            <pc:docMk/>
            <pc:sldMk cId="393852067" sldId="306"/>
            <ac:spMk id="2" creationId="{C325D93E-5B12-11F6-9C8D-22A9266D18CE}"/>
          </ac:spMkLst>
        </pc:spChg>
      </pc:sldChg>
      <pc:sldChg chg="modSp">
        <pc:chgData name="Robert Bruininga (18117732)" userId="a764a97b-3ac6-4d8a-a15a-bcbd0b178c12" providerId="ADAL" clId="{9B878D3F-F623-403F-8A4F-514B1852D7CA}" dt="2026-01-13T15:25:14.615" v="109"/>
        <pc:sldMkLst>
          <pc:docMk/>
          <pc:sldMk cId="480819185" sldId="307"/>
        </pc:sldMkLst>
        <pc:spChg chg="mod">
          <ac:chgData name="Robert Bruininga (18117732)" userId="a764a97b-3ac6-4d8a-a15a-bcbd0b178c12" providerId="ADAL" clId="{9B878D3F-F623-403F-8A4F-514B1852D7CA}" dt="2026-01-13T15:25:14.615" v="109"/>
          <ac:spMkLst>
            <pc:docMk/>
            <pc:sldMk cId="480819185" sldId="307"/>
            <ac:spMk id="2" creationId="{39207E62-3658-D232-ED5F-42A56A095FDB}"/>
          </ac:spMkLst>
        </pc:spChg>
      </pc:sldChg>
      <pc:sldChg chg="modSp">
        <pc:chgData name="Robert Bruininga (18117732)" userId="a764a97b-3ac6-4d8a-a15a-bcbd0b178c12" providerId="ADAL" clId="{9B878D3F-F623-403F-8A4F-514B1852D7CA}" dt="2026-01-13T15:25:14.615" v="109"/>
        <pc:sldMkLst>
          <pc:docMk/>
          <pc:sldMk cId="1829485673" sldId="308"/>
        </pc:sldMkLst>
        <pc:spChg chg="mod">
          <ac:chgData name="Robert Bruininga (18117732)" userId="a764a97b-3ac6-4d8a-a15a-bcbd0b178c12" providerId="ADAL" clId="{9B878D3F-F623-403F-8A4F-514B1852D7CA}" dt="2026-01-13T15:25:14.615" v="109"/>
          <ac:spMkLst>
            <pc:docMk/>
            <pc:sldMk cId="1829485673" sldId="308"/>
            <ac:spMk id="2" creationId="{D98A0229-4BF3-5CC7-A74D-E7C7036DF8EE}"/>
          </ac:spMkLst>
        </pc:spChg>
      </pc:sldChg>
      <pc:sldChg chg="modSp">
        <pc:chgData name="Robert Bruininga (18117732)" userId="a764a97b-3ac6-4d8a-a15a-bcbd0b178c12" providerId="ADAL" clId="{9B878D3F-F623-403F-8A4F-514B1852D7CA}" dt="2026-01-13T15:25:14.615" v="109"/>
        <pc:sldMkLst>
          <pc:docMk/>
          <pc:sldMk cId="1275370246" sldId="309"/>
        </pc:sldMkLst>
        <pc:spChg chg="mod">
          <ac:chgData name="Robert Bruininga (18117732)" userId="a764a97b-3ac6-4d8a-a15a-bcbd0b178c12" providerId="ADAL" clId="{9B878D3F-F623-403F-8A4F-514B1852D7CA}" dt="2026-01-13T15:25:14.615" v="109"/>
          <ac:spMkLst>
            <pc:docMk/>
            <pc:sldMk cId="1275370246" sldId="309"/>
            <ac:spMk id="2" creationId="{6F196829-A2C7-D08E-407E-35620C906D7F}"/>
          </ac:spMkLst>
        </pc:spChg>
      </pc:sldChg>
      <pc:sldChg chg="modSp">
        <pc:chgData name="Robert Bruininga (18117732)" userId="a764a97b-3ac6-4d8a-a15a-bcbd0b178c12" providerId="ADAL" clId="{9B878D3F-F623-403F-8A4F-514B1852D7CA}" dt="2026-01-13T15:25:14.615" v="109"/>
        <pc:sldMkLst>
          <pc:docMk/>
          <pc:sldMk cId="1145690489" sldId="310"/>
        </pc:sldMkLst>
        <pc:spChg chg="mod">
          <ac:chgData name="Robert Bruininga (18117732)" userId="a764a97b-3ac6-4d8a-a15a-bcbd0b178c12" providerId="ADAL" clId="{9B878D3F-F623-403F-8A4F-514B1852D7CA}" dt="2026-01-13T15:25:14.615" v="109"/>
          <ac:spMkLst>
            <pc:docMk/>
            <pc:sldMk cId="1145690489" sldId="310"/>
            <ac:spMk id="2" creationId="{1686CC1F-0DF0-CF27-6DBB-6EE2FEBE9D96}"/>
          </ac:spMkLst>
        </pc:spChg>
      </pc:sldChg>
      <pc:sldChg chg="modSp">
        <pc:chgData name="Robert Bruininga (18117732)" userId="a764a97b-3ac6-4d8a-a15a-bcbd0b178c12" providerId="ADAL" clId="{9B878D3F-F623-403F-8A4F-514B1852D7CA}" dt="2026-01-13T09:37:13.623" v="3"/>
        <pc:sldMkLst>
          <pc:docMk/>
          <pc:sldMk cId="1350643587" sldId="311"/>
        </pc:sldMkLst>
        <pc:spChg chg="mod">
          <ac:chgData name="Robert Bruininga (18117732)" userId="a764a97b-3ac6-4d8a-a15a-bcbd0b178c12" providerId="ADAL" clId="{9B878D3F-F623-403F-8A4F-514B1852D7CA}" dt="2026-01-13T09:36:55.234" v="1"/>
          <ac:spMkLst>
            <pc:docMk/>
            <pc:sldMk cId="1350643587" sldId="311"/>
            <ac:spMk id="2" creationId="{FA71FBA4-B94F-084D-93B2-0D5B07CE4703}"/>
          </ac:spMkLst>
        </pc:spChg>
        <pc:graphicFrameChg chg="mod">
          <ac:chgData name="Robert Bruininga (18117732)" userId="a764a97b-3ac6-4d8a-a15a-bcbd0b178c12" providerId="ADAL" clId="{9B878D3F-F623-403F-8A4F-514B1852D7CA}" dt="2026-01-13T09:37:13.623" v="3"/>
          <ac:graphicFrameMkLst>
            <pc:docMk/>
            <pc:sldMk cId="1350643587" sldId="311"/>
            <ac:graphicFrameMk id="5" creationId="{C9610EF1-89D1-9E73-0B95-129554AA3CD2}"/>
          </ac:graphicFrameMkLst>
        </pc:graphicFrameChg>
      </pc:sldChg>
      <pc:sldChg chg="modSp">
        <pc:chgData name="Robert Bruininga (18117732)" userId="a764a97b-3ac6-4d8a-a15a-bcbd0b178c12" providerId="ADAL" clId="{9B878D3F-F623-403F-8A4F-514B1852D7CA}" dt="2026-01-13T15:25:14.615" v="109"/>
        <pc:sldMkLst>
          <pc:docMk/>
          <pc:sldMk cId="853194435" sldId="337"/>
        </pc:sldMkLst>
        <pc:spChg chg="mod">
          <ac:chgData name="Robert Bruininga (18117732)" userId="a764a97b-3ac6-4d8a-a15a-bcbd0b178c12" providerId="ADAL" clId="{9B878D3F-F623-403F-8A4F-514B1852D7CA}" dt="2026-01-13T15:25:14.615" v="109"/>
          <ac:spMkLst>
            <pc:docMk/>
            <pc:sldMk cId="853194435" sldId="337"/>
            <ac:spMk id="2" creationId="{C9393E57-79FE-2CD9-03E6-54A04201E875}"/>
          </ac:spMkLst>
        </pc:spChg>
      </pc:sldChg>
      <pc:sldChg chg="modSp">
        <pc:chgData name="Robert Bruininga (18117732)" userId="a764a97b-3ac6-4d8a-a15a-bcbd0b178c12" providerId="ADAL" clId="{9B878D3F-F623-403F-8A4F-514B1852D7CA}" dt="2026-01-13T15:25:14.615" v="109"/>
        <pc:sldMkLst>
          <pc:docMk/>
          <pc:sldMk cId="1430188887" sldId="338"/>
        </pc:sldMkLst>
        <pc:spChg chg="mod">
          <ac:chgData name="Robert Bruininga (18117732)" userId="a764a97b-3ac6-4d8a-a15a-bcbd0b178c12" providerId="ADAL" clId="{9B878D3F-F623-403F-8A4F-514B1852D7CA}" dt="2026-01-13T15:25:14.615" v="109"/>
          <ac:spMkLst>
            <pc:docMk/>
            <pc:sldMk cId="1430188887" sldId="338"/>
            <ac:spMk id="2" creationId="{48BF594F-B04D-9A18-9689-419F5DAA89D9}"/>
          </ac:spMkLst>
        </pc:spChg>
      </pc:sldChg>
      <pc:sldChg chg="modSp">
        <pc:chgData name="Robert Bruininga (18117732)" userId="a764a97b-3ac6-4d8a-a15a-bcbd0b178c12" providerId="ADAL" clId="{9B878D3F-F623-403F-8A4F-514B1852D7CA}" dt="2026-01-13T15:25:14.615" v="109"/>
        <pc:sldMkLst>
          <pc:docMk/>
          <pc:sldMk cId="2555443818" sldId="339"/>
        </pc:sldMkLst>
        <pc:spChg chg="mod">
          <ac:chgData name="Robert Bruininga (18117732)" userId="a764a97b-3ac6-4d8a-a15a-bcbd0b178c12" providerId="ADAL" clId="{9B878D3F-F623-403F-8A4F-514B1852D7CA}" dt="2026-01-13T15:25:14.615" v="109"/>
          <ac:spMkLst>
            <pc:docMk/>
            <pc:sldMk cId="2555443818" sldId="339"/>
            <ac:spMk id="2" creationId="{D493D70A-3545-F6CE-0C33-7E545BB2D802}"/>
          </ac:spMkLst>
        </pc:spChg>
      </pc:sldChg>
      <pc:sldChg chg="modSp">
        <pc:chgData name="Robert Bruininga (18117732)" userId="a764a97b-3ac6-4d8a-a15a-bcbd0b178c12" providerId="ADAL" clId="{9B878D3F-F623-403F-8A4F-514B1852D7CA}" dt="2026-01-13T15:25:14.615" v="109"/>
        <pc:sldMkLst>
          <pc:docMk/>
          <pc:sldMk cId="2842895302" sldId="340"/>
        </pc:sldMkLst>
        <pc:spChg chg="mod">
          <ac:chgData name="Robert Bruininga (18117732)" userId="a764a97b-3ac6-4d8a-a15a-bcbd0b178c12" providerId="ADAL" clId="{9B878D3F-F623-403F-8A4F-514B1852D7CA}" dt="2026-01-13T15:25:14.615" v="109"/>
          <ac:spMkLst>
            <pc:docMk/>
            <pc:sldMk cId="2842895302" sldId="340"/>
            <ac:spMk id="2" creationId="{B62325AD-C3C3-DBF0-A22E-087C4F81E869}"/>
          </ac:spMkLst>
        </pc:spChg>
      </pc:sldChg>
      <pc:sldChg chg="modSp">
        <pc:chgData name="Robert Bruininga (18117732)" userId="a764a97b-3ac6-4d8a-a15a-bcbd0b178c12" providerId="ADAL" clId="{9B878D3F-F623-403F-8A4F-514B1852D7CA}" dt="2026-01-13T15:25:14.615" v="109"/>
        <pc:sldMkLst>
          <pc:docMk/>
          <pc:sldMk cId="557386156" sldId="341"/>
        </pc:sldMkLst>
        <pc:spChg chg="mod">
          <ac:chgData name="Robert Bruininga (18117732)" userId="a764a97b-3ac6-4d8a-a15a-bcbd0b178c12" providerId="ADAL" clId="{9B878D3F-F623-403F-8A4F-514B1852D7CA}" dt="2026-01-13T15:25:14.615" v="109"/>
          <ac:spMkLst>
            <pc:docMk/>
            <pc:sldMk cId="557386156" sldId="341"/>
            <ac:spMk id="2" creationId="{4A03D35C-0FDD-13B7-0922-D0A4A3757EEF}"/>
          </ac:spMkLst>
        </pc:spChg>
      </pc:sldChg>
      <pc:sldChg chg="modSp">
        <pc:chgData name="Robert Bruininga (18117732)" userId="a764a97b-3ac6-4d8a-a15a-bcbd0b178c12" providerId="ADAL" clId="{9B878D3F-F623-403F-8A4F-514B1852D7CA}" dt="2026-01-13T15:25:14.615" v="109"/>
        <pc:sldMkLst>
          <pc:docMk/>
          <pc:sldMk cId="888035864" sldId="342"/>
        </pc:sldMkLst>
        <pc:spChg chg="mod">
          <ac:chgData name="Robert Bruininga (18117732)" userId="a764a97b-3ac6-4d8a-a15a-bcbd0b178c12" providerId="ADAL" clId="{9B878D3F-F623-403F-8A4F-514B1852D7CA}" dt="2026-01-13T15:25:14.615" v="109"/>
          <ac:spMkLst>
            <pc:docMk/>
            <pc:sldMk cId="888035864" sldId="342"/>
            <ac:spMk id="2" creationId="{AE0E1DD5-7136-EB96-624D-42979867019E}"/>
          </ac:spMkLst>
        </pc:spChg>
      </pc:sldChg>
      <pc:sldChg chg="modSp">
        <pc:chgData name="Robert Bruininga (18117732)" userId="a764a97b-3ac6-4d8a-a15a-bcbd0b178c12" providerId="ADAL" clId="{9B878D3F-F623-403F-8A4F-514B1852D7CA}" dt="2026-01-13T15:25:14.615" v="109"/>
        <pc:sldMkLst>
          <pc:docMk/>
          <pc:sldMk cId="2193871502" sldId="343"/>
        </pc:sldMkLst>
        <pc:spChg chg="mod">
          <ac:chgData name="Robert Bruininga (18117732)" userId="a764a97b-3ac6-4d8a-a15a-bcbd0b178c12" providerId="ADAL" clId="{9B878D3F-F623-403F-8A4F-514B1852D7CA}" dt="2026-01-13T15:25:14.615" v="109"/>
          <ac:spMkLst>
            <pc:docMk/>
            <pc:sldMk cId="2193871502" sldId="343"/>
            <ac:spMk id="2" creationId="{875152C4-03D4-5614-A118-200487E83E13}"/>
          </ac:spMkLst>
        </pc:spChg>
      </pc:sldChg>
      <pc:sldChg chg="modSp">
        <pc:chgData name="Robert Bruininga (18117732)" userId="a764a97b-3ac6-4d8a-a15a-bcbd0b178c12" providerId="ADAL" clId="{9B878D3F-F623-403F-8A4F-514B1852D7CA}" dt="2026-01-13T15:25:14.615" v="109"/>
        <pc:sldMkLst>
          <pc:docMk/>
          <pc:sldMk cId="1309355628" sldId="344"/>
        </pc:sldMkLst>
        <pc:spChg chg="mod">
          <ac:chgData name="Robert Bruininga (18117732)" userId="a764a97b-3ac6-4d8a-a15a-bcbd0b178c12" providerId="ADAL" clId="{9B878D3F-F623-403F-8A4F-514B1852D7CA}" dt="2026-01-13T15:25:14.615" v="109"/>
          <ac:spMkLst>
            <pc:docMk/>
            <pc:sldMk cId="1309355628" sldId="344"/>
            <ac:spMk id="2" creationId="{6AB8744B-E5B7-3AA5-559A-9D73A29E8FE2}"/>
          </ac:spMkLst>
        </pc:spChg>
      </pc:sldChg>
      <pc:sldChg chg="modSp">
        <pc:chgData name="Robert Bruininga (18117732)" userId="a764a97b-3ac6-4d8a-a15a-bcbd0b178c12" providerId="ADAL" clId="{9B878D3F-F623-403F-8A4F-514B1852D7CA}" dt="2026-01-13T15:25:14.615" v="109"/>
        <pc:sldMkLst>
          <pc:docMk/>
          <pc:sldMk cId="2686049187" sldId="345"/>
        </pc:sldMkLst>
        <pc:spChg chg="mod">
          <ac:chgData name="Robert Bruininga (18117732)" userId="a764a97b-3ac6-4d8a-a15a-bcbd0b178c12" providerId="ADAL" clId="{9B878D3F-F623-403F-8A4F-514B1852D7CA}" dt="2026-01-13T15:25:14.615" v="109"/>
          <ac:spMkLst>
            <pc:docMk/>
            <pc:sldMk cId="2686049187" sldId="345"/>
            <ac:spMk id="2" creationId="{51A0845C-8B7B-00BB-C884-83E0A28C38F6}"/>
          </ac:spMkLst>
        </pc:spChg>
      </pc:sldChg>
      <pc:sldChg chg="modSp add">
        <pc:chgData name="Robert Bruininga (18117732)" userId="a764a97b-3ac6-4d8a-a15a-bcbd0b178c12" providerId="ADAL" clId="{9B878D3F-F623-403F-8A4F-514B1852D7CA}" dt="2026-01-13T15:25:14.615" v="109"/>
        <pc:sldMkLst>
          <pc:docMk/>
          <pc:sldMk cId="33561756" sldId="346"/>
        </pc:sldMkLst>
        <pc:spChg chg="mod">
          <ac:chgData name="Robert Bruininga (18117732)" userId="a764a97b-3ac6-4d8a-a15a-bcbd0b178c12" providerId="ADAL" clId="{9B878D3F-F623-403F-8A4F-514B1852D7CA}" dt="2026-01-13T15:25:14.615" v="109"/>
          <ac:spMkLst>
            <pc:docMk/>
            <pc:sldMk cId="33561756" sldId="346"/>
            <ac:spMk id="2" creationId="{7B6B41A8-06C5-F614-9C2C-5DDBCADA8C48}"/>
          </ac:spMkLst>
        </pc:spChg>
      </pc:sldChg>
    </pc:docChg>
  </pc:docChgLst>
  <pc:docChgLst>
    <pc:chgData name="Robert Bruininga (18117732)" userId="a764a97b-3ac6-4d8a-a15a-bcbd0b178c12" providerId="ADAL" clId="{D700B68E-40E8-4E11-A8EA-9B0E9056B2DB}"/>
    <pc:docChg chg="undo redo custSel addSld delSld modSld sldOrd addSection modSection">
      <pc:chgData name="Robert Bruininga (18117732)" userId="a764a97b-3ac6-4d8a-a15a-bcbd0b178c12" providerId="ADAL" clId="{D700B68E-40E8-4E11-A8EA-9B0E9056B2DB}" dt="2026-01-07T16:23:38.880" v="1587" actId="1076"/>
      <pc:docMkLst>
        <pc:docMk/>
      </pc:docMkLst>
      <pc:sldChg chg="modSp mod">
        <pc:chgData name="Robert Bruininga (18117732)" userId="a764a97b-3ac6-4d8a-a15a-bcbd0b178c12" providerId="ADAL" clId="{D700B68E-40E8-4E11-A8EA-9B0E9056B2DB}" dt="2026-01-07T14:52:19.875" v="7" actId="20577"/>
        <pc:sldMkLst>
          <pc:docMk/>
          <pc:sldMk cId="2576274593" sldId="269"/>
        </pc:sldMkLst>
        <pc:spChg chg="mod">
          <ac:chgData name="Robert Bruininga (18117732)" userId="a764a97b-3ac6-4d8a-a15a-bcbd0b178c12" providerId="ADAL" clId="{D700B68E-40E8-4E11-A8EA-9B0E9056B2DB}" dt="2026-01-07T14:52:16.977" v="3" actId="20577"/>
          <ac:spMkLst>
            <pc:docMk/>
            <pc:sldMk cId="2576274593" sldId="269"/>
            <ac:spMk id="4" creationId="{C5399451-A86E-F39F-CB6A-A3ACAB5C0921}"/>
          </ac:spMkLst>
        </pc:spChg>
        <pc:spChg chg="mod">
          <ac:chgData name="Robert Bruininga (18117732)" userId="a764a97b-3ac6-4d8a-a15a-bcbd0b178c12" providerId="ADAL" clId="{D700B68E-40E8-4E11-A8EA-9B0E9056B2DB}" dt="2026-01-07T14:52:19.875" v="7" actId="20577"/>
          <ac:spMkLst>
            <pc:docMk/>
            <pc:sldMk cId="2576274593" sldId="269"/>
            <ac:spMk id="5" creationId="{32EFFE6A-A645-614D-DD4B-A18B99F8D77E}"/>
          </ac:spMkLst>
        </pc:spChg>
      </pc:sldChg>
      <pc:sldChg chg="addSp delSp modSp mod">
        <pc:chgData name="Robert Bruininga (18117732)" userId="a764a97b-3ac6-4d8a-a15a-bcbd0b178c12" providerId="ADAL" clId="{D700B68E-40E8-4E11-A8EA-9B0E9056B2DB}" dt="2026-01-07T16:13:09.406" v="1349" actId="1076"/>
        <pc:sldMkLst>
          <pc:docMk/>
          <pc:sldMk cId="375523271" sldId="270"/>
        </pc:sldMkLst>
        <pc:graphicFrameChg chg="add mod modGraphic">
          <ac:chgData name="Robert Bruininga (18117732)" userId="a764a97b-3ac6-4d8a-a15a-bcbd0b178c12" providerId="ADAL" clId="{D700B68E-40E8-4E11-A8EA-9B0E9056B2DB}" dt="2026-01-07T16:12:29.760" v="1345" actId="1076"/>
          <ac:graphicFrameMkLst>
            <pc:docMk/>
            <pc:sldMk cId="375523271" sldId="270"/>
            <ac:graphicFrameMk id="8" creationId="{86E0ED6D-62C3-C920-2D56-A3C5BEA39A27}"/>
          </ac:graphicFrameMkLst>
        </pc:graphicFrameChg>
        <pc:graphicFrameChg chg="add mod modGraphic">
          <ac:chgData name="Robert Bruininga (18117732)" userId="a764a97b-3ac6-4d8a-a15a-bcbd0b178c12" providerId="ADAL" clId="{D700B68E-40E8-4E11-A8EA-9B0E9056B2DB}" dt="2026-01-07T16:13:09.406" v="1349" actId="1076"/>
          <ac:graphicFrameMkLst>
            <pc:docMk/>
            <pc:sldMk cId="375523271" sldId="270"/>
            <ac:graphicFrameMk id="11" creationId="{CD42D942-F93B-4D13-F299-8678C98A49E6}"/>
          </ac:graphicFrameMkLst>
        </pc:graphicFrameChg>
      </pc:sldChg>
      <pc:sldChg chg="modSp mod">
        <pc:chgData name="Robert Bruininga (18117732)" userId="a764a97b-3ac6-4d8a-a15a-bcbd0b178c12" providerId="ADAL" clId="{D700B68E-40E8-4E11-A8EA-9B0E9056B2DB}" dt="2026-01-07T15:04:17.809" v="378" actId="20577"/>
        <pc:sldMkLst>
          <pc:docMk/>
          <pc:sldMk cId="2697136609" sldId="272"/>
        </pc:sldMkLst>
        <pc:spChg chg="mod">
          <ac:chgData name="Robert Bruininga (18117732)" userId="a764a97b-3ac6-4d8a-a15a-bcbd0b178c12" providerId="ADAL" clId="{D700B68E-40E8-4E11-A8EA-9B0E9056B2DB}" dt="2026-01-07T14:52:29.438" v="11" actId="20577"/>
          <ac:spMkLst>
            <pc:docMk/>
            <pc:sldMk cId="2697136609" sldId="272"/>
            <ac:spMk id="2" creationId="{BC61179E-DE49-DD8E-70D9-FCC79B5C0136}"/>
          </ac:spMkLst>
        </pc:spChg>
        <pc:spChg chg="mod">
          <ac:chgData name="Robert Bruininga (18117732)" userId="a764a97b-3ac6-4d8a-a15a-bcbd0b178c12" providerId="ADAL" clId="{D700B68E-40E8-4E11-A8EA-9B0E9056B2DB}" dt="2026-01-07T14:52:33.646" v="17" actId="20577"/>
          <ac:spMkLst>
            <pc:docMk/>
            <pc:sldMk cId="2697136609" sldId="272"/>
            <ac:spMk id="3" creationId="{ECC32DEC-0344-CAA7-3D69-26EB2C2EA9B9}"/>
          </ac:spMkLst>
        </pc:spChg>
        <pc:spChg chg="mod">
          <ac:chgData name="Robert Bruininga (18117732)" userId="a764a97b-3ac6-4d8a-a15a-bcbd0b178c12" providerId="ADAL" clId="{D700B68E-40E8-4E11-A8EA-9B0E9056B2DB}" dt="2026-01-07T15:04:10.389" v="375" actId="20577"/>
          <ac:spMkLst>
            <pc:docMk/>
            <pc:sldMk cId="2697136609" sldId="272"/>
            <ac:spMk id="4" creationId="{F5785389-65E6-97C6-8B03-4E57B17510DC}"/>
          </ac:spMkLst>
        </pc:spChg>
        <pc:spChg chg="mod">
          <ac:chgData name="Robert Bruininga (18117732)" userId="a764a97b-3ac6-4d8a-a15a-bcbd0b178c12" providerId="ADAL" clId="{D700B68E-40E8-4E11-A8EA-9B0E9056B2DB}" dt="2026-01-07T14:53:18.452" v="19"/>
          <ac:spMkLst>
            <pc:docMk/>
            <pc:sldMk cId="2697136609" sldId="272"/>
            <ac:spMk id="5" creationId="{75CAA234-5A79-E6B7-4E94-0987808F3B82}"/>
          </ac:spMkLst>
        </pc:spChg>
        <pc:spChg chg="mod">
          <ac:chgData name="Robert Bruininga (18117732)" userId="a764a97b-3ac6-4d8a-a15a-bcbd0b178c12" providerId="ADAL" clId="{D700B68E-40E8-4E11-A8EA-9B0E9056B2DB}" dt="2026-01-07T15:04:17.809" v="378" actId="20577"/>
          <ac:spMkLst>
            <pc:docMk/>
            <pc:sldMk cId="2697136609" sldId="272"/>
            <ac:spMk id="6" creationId="{20B22FE0-0C9E-8DC2-96F2-D727C812E146}"/>
          </ac:spMkLst>
        </pc:spChg>
      </pc:sldChg>
      <pc:sldChg chg="modSp mod">
        <pc:chgData name="Robert Bruininga (18117732)" userId="a764a97b-3ac6-4d8a-a15a-bcbd0b178c12" providerId="ADAL" clId="{D700B68E-40E8-4E11-A8EA-9B0E9056B2DB}" dt="2026-01-07T15:14:42.991" v="565" actId="1076"/>
        <pc:sldMkLst>
          <pc:docMk/>
          <pc:sldMk cId="3441402282" sldId="276"/>
        </pc:sldMkLst>
        <pc:graphicFrameChg chg="mod modGraphic">
          <ac:chgData name="Robert Bruininga (18117732)" userId="a764a97b-3ac6-4d8a-a15a-bcbd0b178c12" providerId="ADAL" clId="{D700B68E-40E8-4E11-A8EA-9B0E9056B2DB}" dt="2026-01-07T15:14:42.991" v="565" actId="1076"/>
          <ac:graphicFrameMkLst>
            <pc:docMk/>
            <pc:sldMk cId="3441402282" sldId="276"/>
            <ac:graphicFrameMk id="5" creationId="{0822995A-C2FE-5A75-0A95-0E8CFCD4AD38}"/>
          </ac:graphicFrameMkLst>
        </pc:graphicFrameChg>
      </pc:sldChg>
      <pc:sldChg chg="modSp mod">
        <pc:chgData name="Robert Bruininga (18117732)" userId="a764a97b-3ac6-4d8a-a15a-bcbd0b178c12" providerId="ADAL" clId="{D700B68E-40E8-4E11-A8EA-9B0E9056B2DB}" dt="2026-01-07T15:15:18.117" v="574" actId="14100"/>
        <pc:sldMkLst>
          <pc:docMk/>
          <pc:sldMk cId="737944936" sldId="277"/>
        </pc:sldMkLst>
        <pc:graphicFrameChg chg="mod modGraphic">
          <ac:chgData name="Robert Bruininga (18117732)" userId="a764a97b-3ac6-4d8a-a15a-bcbd0b178c12" providerId="ADAL" clId="{D700B68E-40E8-4E11-A8EA-9B0E9056B2DB}" dt="2026-01-07T15:15:18.117" v="574" actId="14100"/>
          <ac:graphicFrameMkLst>
            <pc:docMk/>
            <pc:sldMk cId="737944936" sldId="277"/>
            <ac:graphicFrameMk id="11" creationId="{178C10A6-B009-61BF-E8B6-BCC1A6D65887}"/>
          </ac:graphicFrameMkLst>
        </pc:graphicFrameChg>
      </pc:sldChg>
      <pc:sldChg chg="modSp mod">
        <pc:chgData name="Robert Bruininga (18117732)" userId="a764a97b-3ac6-4d8a-a15a-bcbd0b178c12" providerId="ADAL" clId="{D700B68E-40E8-4E11-A8EA-9B0E9056B2DB}" dt="2026-01-07T15:15:08.454" v="572" actId="14100"/>
        <pc:sldMkLst>
          <pc:docMk/>
          <pc:sldMk cId="618506233" sldId="278"/>
        </pc:sldMkLst>
        <pc:graphicFrameChg chg="mod modGraphic">
          <ac:chgData name="Robert Bruininga (18117732)" userId="a764a97b-3ac6-4d8a-a15a-bcbd0b178c12" providerId="ADAL" clId="{D700B68E-40E8-4E11-A8EA-9B0E9056B2DB}" dt="2026-01-07T15:15:08.454" v="572" actId="14100"/>
          <ac:graphicFrameMkLst>
            <pc:docMk/>
            <pc:sldMk cId="618506233" sldId="278"/>
            <ac:graphicFrameMk id="11" creationId="{773C9245-BC60-DE8B-8B5E-5276A2DDE9D7}"/>
          </ac:graphicFrameMkLst>
        </pc:graphicFrameChg>
      </pc:sldChg>
      <pc:sldChg chg="modSp mod">
        <pc:chgData name="Robert Bruininga (18117732)" userId="a764a97b-3ac6-4d8a-a15a-bcbd0b178c12" providerId="ADAL" clId="{D700B68E-40E8-4E11-A8EA-9B0E9056B2DB}" dt="2026-01-07T15:15:42.191" v="579" actId="1076"/>
        <pc:sldMkLst>
          <pc:docMk/>
          <pc:sldMk cId="3761407154" sldId="279"/>
        </pc:sldMkLst>
        <pc:graphicFrameChg chg="mod modGraphic">
          <ac:chgData name="Robert Bruininga (18117732)" userId="a764a97b-3ac6-4d8a-a15a-bcbd0b178c12" providerId="ADAL" clId="{D700B68E-40E8-4E11-A8EA-9B0E9056B2DB}" dt="2026-01-07T15:15:42.191" v="579" actId="1076"/>
          <ac:graphicFrameMkLst>
            <pc:docMk/>
            <pc:sldMk cId="3761407154" sldId="279"/>
            <ac:graphicFrameMk id="11" creationId="{0B9B424B-9B9C-2007-4B72-20DC1D12FC97}"/>
          </ac:graphicFrameMkLst>
        </pc:graphicFrameChg>
      </pc:sldChg>
      <pc:sldChg chg="addSp modSp mod">
        <pc:chgData name="Robert Bruininga (18117732)" userId="a764a97b-3ac6-4d8a-a15a-bcbd0b178c12" providerId="ADAL" clId="{D700B68E-40E8-4E11-A8EA-9B0E9056B2DB}" dt="2026-01-07T16:20:21.210" v="1544" actId="1076"/>
        <pc:sldMkLst>
          <pc:docMk/>
          <pc:sldMk cId="3116267190" sldId="281"/>
        </pc:sldMkLst>
        <pc:spChg chg="mod">
          <ac:chgData name="Robert Bruininga (18117732)" userId="a764a97b-3ac6-4d8a-a15a-bcbd0b178c12" providerId="ADAL" clId="{D700B68E-40E8-4E11-A8EA-9B0E9056B2DB}" dt="2026-01-07T16:19:44.848" v="1513" actId="20577"/>
          <ac:spMkLst>
            <pc:docMk/>
            <pc:sldMk cId="3116267190" sldId="281"/>
            <ac:spMk id="2" creationId="{2A0006E7-1D14-0B26-F8BC-9EAD1528BE90}"/>
          </ac:spMkLst>
        </pc:spChg>
        <pc:spChg chg="mod">
          <ac:chgData name="Robert Bruininga (18117732)" userId="a764a97b-3ac6-4d8a-a15a-bcbd0b178c12" providerId="ADAL" clId="{D700B68E-40E8-4E11-A8EA-9B0E9056B2DB}" dt="2026-01-07T16:14:22.129" v="1421" actId="20577"/>
          <ac:spMkLst>
            <pc:docMk/>
            <pc:sldMk cId="3116267190" sldId="281"/>
            <ac:spMk id="3" creationId="{C2C77AA3-F2A4-D114-A48E-CF3E31C44042}"/>
          </ac:spMkLst>
        </pc:spChg>
        <pc:spChg chg="mod">
          <ac:chgData name="Robert Bruininga (18117732)" userId="a764a97b-3ac6-4d8a-a15a-bcbd0b178c12" providerId="ADAL" clId="{D700B68E-40E8-4E11-A8EA-9B0E9056B2DB}" dt="2026-01-07T16:14:35.137" v="1450" actId="20577"/>
          <ac:spMkLst>
            <pc:docMk/>
            <pc:sldMk cId="3116267190" sldId="281"/>
            <ac:spMk id="4" creationId="{7D94D5A6-4C94-FF54-2B48-B0378E35936C}"/>
          </ac:spMkLst>
        </pc:spChg>
        <pc:spChg chg="mod">
          <ac:chgData name="Robert Bruininga (18117732)" userId="a764a97b-3ac6-4d8a-a15a-bcbd0b178c12" providerId="ADAL" clId="{D700B68E-40E8-4E11-A8EA-9B0E9056B2DB}" dt="2026-01-07T16:15:11.477" v="1483" actId="20577"/>
          <ac:spMkLst>
            <pc:docMk/>
            <pc:sldMk cId="3116267190" sldId="281"/>
            <ac:spMk id="5" creationId="{36EF7E3D-FB14-CEE5-29FC-DED994E33BEB}"/>
          </ac:spMkLst>
        </pc:spChg>
        <pc:graphicFrameChg chg="add mod modGraphic">
          <ac:chgData name="Robert Bruininga (18117732)" userId="a764a97b-3ac6-4d8a-a15a-bcbd0b178c12" providerId="ADAL" clId="{D700B68E-40E8-4E11-A8EA-9B0E9056B2DB}" dt="2026-01-07T16:20:21.210" v="1544" actId="1076"/>
          <ac:graphicFrameMkLst>
            <pc:docMk/>
            <pc:sldMk cId="3116267190" sldId="281"/>
            <ac:graphicFrameMk id="7" creationId="{790D4B53-FC29-F067-5426-7886712F8674}"/>
          </ac:graphicFrameMkLst>
        </pc:graphicFrameChg>
      </pc:sldChg>
      <pc:sldChg chg="addSp modSp mod">
        <pc:chgData name="Robert Bruininga (18117732)" userId="a764a97b-3ac6-4d8a-a15a-bcbd0b178c12" providerId="ADAL" clId="{D700B68E-40E8-4E11-A8EA-9B0E9056B2DB}" dt="2026-01-07T15:04:50.239" v="425" actId="20577"/>
        <pc:sldMkLst>
          <pc:docMk/>
          <pc:sldMk cId="2272305102" sldId="282"/>
        </pc:sldMkLst>
        <pc:spChg chg="mod">
          <ac:chgData name="Robert Bruininga (18117732)" userId="a764a97b-3ac6-4d8a-a15a-bcbd0b178c12" providerId="ADAL" clId="{D700B68E-40E8-4E11-A8EA-9B0E9056B2DB}" dt="2026-01-07T14:53:18.452" v="19"/>
          <ac:spMkLst>
            <pc:docMk/>
            <pc:sldMk cId="2272305102" sldId="282"/>
            <ac:spMk id="2" creationId="{796985BF-2252-B994-ABE5-D4EE1F483E7B}"/>
          </ac:spMkLst>
        </pc:spChg>
        <pc:spChg chg="mod">
          <ac:chgData name="Robert Bruininga (18117732)" userId="a764a97b-3ac6-4d8a-a15a-bcbd0b178c12" providerId="ADAL" clId="{D700B68E-40E8-4E11-A8EA-9B0E9056B2DB}" dt="2026-01-07T15:04:50.239" v="425" actId="20577"/>
          <ac:spMkLst>
            <pc:docMk/>
            <pc:sldMk cId="2272305102" sldId="282"/>
            <ac:spMk id="3" creationId="{63FC4FE9-97AF-902F-1F4E-A771E643537A}"/>
          </ac:spMkLst>
        </pc:spChg>
        <pc:spChg chg="mod">
          <ac:chgData name="Robert Bruininga (18117732)" userId="a764a97b-3ac6-4d8a-a15a-bcbd0b178c12" providerId="ADAL" clId="{D700B68E-40E8-4E11-A8EA-9B0E9056B2DB}" dt="2026-01-07T14:57:43.507" v="149" actId="1076"/>
          <ac:spMkLst>
            <pc:docMk/>
            <pc:sldMk cId="2272305102" sldId="282"/>
            <ac:spMk id="4" creationId="{B43555F7-01D3-9D1A-E657-3502853A102A}"/>
          </ac:spMkLst>
        </pc:spChg>
        <pc:spChg chg="mod">
          <ac:chgData name="Robert Bruininga (18117732)" userId="a764a97b-3ac6-4d8a-a15a-bcbd0b178c12" providerId="ADAL" clId="{D700B68E-40E8-4E11-A8EA-9B0E9056B2DB}" dt="2026-01-07T14:57:41.706" v="148" actId="1076"/>
          <ac:spMkLst>
            <pc:docMk/>
            <pc:sldMk cId="2272305102" sldId="282"/>
            <ac:spMk id="5" creationId="{9BF1566D-8176-FBD5-54B1-6975F1B6FAFB}"/>
          </ac:spMkLst>
        </pc:spChg>
        <pc:spChg chg="mod">
          <ac:chgData name="Robert Bruininga (18117732)" userId="a764a97b-3ac6-4d8a-a15a-bcbd0b178c12" providerId="ADAL" clId="{D700B68E-40E8-4E11-A8EA-9B0E9056B2DB}" dt="2026-01-07T14:57:30.553" v="118" actId="1076"/>
          <ac:spMkLst>
            <pc:docMk/>
            <pc:sldMk cId="2272305102" sldId="282"/>
            <ac:spMk id="6" creationId="{3C21D854-C791-35FE-4F43-5F698A0768FB}"/>
          </ac:spMkLst>
        </pc:spChg>
        <pc:graphicFrameChg chg="add mod modGraphic">
          <ac:chgData name="Robert Bruininga (18117732)" userId="a764a97b-3ac6-4d8a-a15a-bcbd0b178c12" providerId="ADAL" clId="{D700B68E-40E8-4E11-A8EA-9B0E9056B2DB}" dt="2026-01-07T15:00:57.580" v="189" actId="1076"/>
          <ac:graphicFrameMkLst>
            <pc:docMk/>
            <pc:sldMk cId="2272305102" sldId="282"/>
            <ac:graphicFrameMk id="8" creationId="{3F329F14-769A-C6AC-38D9-4FF9528A265C}"/>
          </ac:graphicFrameMkLst>
        </pc:graphicFrameChg>
        <pc:graphicFrameChg chg="add mod modGraphic">
          <ac:chgData name="Robert Bruininga (18117732)" userId="a764a97b-3ac6-4d8a-a15a-bcbd0b178c12" providerId="ADAL" clId="{D700B68E-40E8-4E11-A8EA-9B0E9056B2DB}" dt="2026-01-07T15:02:02.774" v="211" actId="1076"/>
          <ac:graphicFrameMkLst>
            <pc:docMk/>
            <pc:sldMk cId="2272305102" sldId="282"/>
            <ac:graphicFrameMk id="11" creationId="{6DF29852-EE1A-9E4B-63AE-90F79C7FCC1F}"/>
          </ac:graphicFrameMkLst>
        </pc:graphicFrameChg>
      </pc:sldChg>
      <pc:sldChg chg="modSp mod">
        <pc:chgData name="Robert Bruininga (18117732)" userId="a764a97b-3ac6-4d8a-a15a-bcbd0b178c12" providerId="ADAL" clId="{D700B68E-40E8-4E11-A8EA-9B0E9056B2DB}" dt="2026-01-07T15:16:01.096" v="586" actId="14100"/>
        <pc:sldMkLst>
          <pc:docMk/>
          <pc:sldMk cId="4273094918" sldId="300"/>
        </pc:sldMkLst>
        <pc:graphicFrameChg chg="mod modGraphic">
          <ac:chgData name="Robert Bruininga (18117732)" userId="a764a97b-3ac6-4d8a-a15a-bcbd0b178c12" providerId="ADAL" clId="{D700B68E-40E8-4E11-A8EA-9B0E9056B2DB}" dt="2026-01-07T15:16:01.096" v="586" actId="14100"/>
          <ac:graphicFrameMkLst>
            <pc:docMk/>
            <pc:sldMk cId="4273094918" sldId="300"/>
            <ac:graphicFrameMk id="5" creationId="{058D0D76-435B-FBEC-0C93-E90C6FDC18BE}"/>
          </ac:graphicFrameMkLst>
        </pc:graphicFrameChg>
      </pc:sldChg>
      <pc:sldChg chg="modSp mod">
        <pc:chgData name="Robert Bruininga (18117732)" userId="a764a97b-3ac6-4d8a-a15a-bcbd0b178c12" providerId="ADAL" clId="{D700B68E-40E8-4E11-A8EA-9B0E9056B2DB}" dt="2026-01-07T15:16:15.431" v="591" actId="1076"/>
        <pc:sldMkLst>
          <pc:docMk/>
          <pc:sldMk cId="4050641356" sldId="301"/>
        </pc:sldMkLst>
        <pc:graphicFrameChg chg="mod modGraphic">
          <ac:chgData name="Robert Bruininga (18117732)" userId="a764a97b-3ac6-4d8a-a15a-bcbd0b178c12" providerId="ADAL" clId="{D700B68E-40E8-4E11-A8EA-9B0E9056B2DB}" dt="2026-01-07T15:16:15.431" v="591" actId="1076"/>
          <ac:graphicFrameMkLst>
            <pc:docMk/>
            <pc:sldMk cId="4050641356" sldId="301"/>
            <ac:graphicFrameMk id="5" creationId="{EA2EE76C-02FF-0A18-136A-A3B799CDA8E7}"/>
          </ac:graphicFrameMkLst>
        </pc:graphicFrameChg>
      </pc:sldChg>
      <pc:sldChg chg="modSp mod">
        <pc:chgData name="Robert Bruininga (18117732)" userId="a764a97b-3ac6-4d8a-a15a-bcbd0b178c12" providerId="ADAL" clId="{D700B68E-40E8-4E11-A8EA-9B0E9056B2DB}" dt="2026-01-07T15:16:29.493" v="598" actId="1076"/>
        <pc:sldMkLst>
          <pc:docMk/>
          <pc:sldMk cId="588499119" sldId="302"/>
        </pc:sldMkLst>
        <pc:graphicFrameChg chg="mod modGraphic">
          <ac:chgData name="Robert Bruininga (18117732)" userId="a764a97b-3ac6-4d8a-a15a-bcbd0b178c12" providerId="ADAL" clId="{D700B68E-40E8-4E11-A8EA-9B0E9056B2DB}" dt="2026-01-07T15:16:29.493" v="598" actId="1076"/>
          <ac:graphicFrameMkLst>
            <pc:docMk/>
            <pc:sldMk cId="588499119" sldId="302"/>
            <ac:graphicFrameMk id="5" creationId="{D07FACCD-21F1-1D36-24DA-E0FE74A20595}"/>
          </ac:graphicFrameMkLst>
        </pc:graphicFrameChg>
      </pc:sldChg>
      <pc:sldChg chg="modSp mod">
        <pc:chgData name="Robert Bruininga (18117732)" userId="a764a97b-3ac6-4d8a-a15a-bcbd0b178c12" providerId="ADAL" clId="{D700B68E-40E8-4E11-A8EA-9B0E9056B2DB}" dt="2026-01-07T15:17:07.040" v="642" actId="20577"/>
        <pc:sldMkLst>
          <pc:docMk/>
          <pc:sldMk cId="3421400271" sldId="303"/>
        </pc:sldMkLst>
        <pc:spChg chg="mod">
          <ac:chgData name="Robert Bruininga (18117732)" userId="a764a97b-3ac6-4d8a-a15a-bcbd0b178c12" providerId="ADAL" clId="{D700B68E-40E8-4E11-A8EA-9B0E9056B2DB}" dt="2026-01-07T15:17:07.040" v="642" actId="20577"/>
          <ac:spMkLst>
            <pc:docMk/>
            <pc:sldMk cId="3421400271" sldId="303"/>
            <ac:spMk id="2" creationId="{765FDCC8-F5FB-FE97-09BE-B915068C6096}"/>
          </ac:spMkLst>
        </pc:spChg>
        <pc:spChg chg="mod">
          <ac:chgData name="Robert Bruininga (18117732)" userId="a764a97b-3ac6-4d8a-a15a-bcbd0b178c12" providerId="ADAL" clId="{D700B68E-40E8-4E11-A8EA-9B0E9056B2DB}" dt="2026-01-07T15:16:50.661" v="609" actId="20577"/>
          <ac:spMkLst>
            <pc:docMk/>
            <pc:sldMk cId="3421400271" sldId="303"/>
            <ac:spMk id="3" creationId="{06FF1884-CD64-B11B-D6C4-47873E4ECE0C}"/>
          </ac:spMkLst>
        </pc:spChg>
        <pc:graphicFrameChg chg="mod modGraphic">
          <ac:chgData name="Robert Bruininga (18117732)" userId="a764a97b-3ac6-4d8a-a15a-bcbd0b178c12" providerId="ADAL" clId="{D700B68E-40E8-4E11-A8EA-9B0E9056B2DB}" dt="2026-01-07T15:13:00.615" v="550" actId="1076"/>
          <ac:graphicFrameMkLst>
            <pc:docMk/>
            <pc:sldMk cId="3421400271" sldId="303"/>
            <ac:graphicFrameMk id="5" creationId="{0A059F6F-10B6-F1AB-09CC-7838A87BF1CC}"/>
          </ac:graphicFrameMkLst>
        </pc:graphicFrameChg>
      </pc:sldChg>
      <pc:sldChg chg="addSp delSp modSp add mod ord">
        <pc:chgData name="Robert Bruininga (18117732)" userId="a764a97b-3ac6-4d8a-a15a-bcbd0b178c12" providerId="ADAL" clId="{D700B68E-40E8-4E11-A8EA-9B0E9056B2DB}" dt="2026-01-07T15:08:20.220" v="488" actId="1076"/>
        <pc:sldMkLst>
          <pc:docMk/>
          <pc:sldMk cId="1492332289" sldId="305"/>
        </pc:sldMkLst>
        <pc:spChg chg="mod">
          <ac:chgData name="Robert Bruininga (18117732)" userId="a764a97b-3ac6-4d8a-a15a-bcbd0b178c12" providerId="ADAL" clId="{D700B68E-40E8-4E11-A8EA-9B0E9056B2DB}" dt="2026-01-07T14:59:33.103" v="185" actId="20577"/>
          <ac:spMkLst>
            <pc:docMk/>
            <pc:sldMk cId="1492332289" sldId="305"/>
            <ac:spMk id="2" creationId="{C8E83428-08D7-BB3F-B688-883EFB543593}"/>
          </ac:spMkLst>
        </pc:spChg>
        <pc:spChg chg="mod">
          <ac:chgData name="Robert Bruininga (18117732)" userId="a764a97b-3ac6-4d8a-a15a-bcbd0b178c12" providerId="ADAL" clId="{D700B68E-40E8-4E11-A8EA-9B0E9056B2DB}" dt="2026-01-07T15:02:53.120" v="249" actId="20577"/>
          <ac:spMkLst>
            <pc:docMk/>
            <pc:sldMk cId="1492332289" sldId="305"/>
            <ac:spMk id="3" creationId="{21DDA438-BDA1-B79B-A170-75ECF1CDA4E3}"/>
          </ac:spMkLst>
        </pc:spChg>
        <pc:spChg chg="mod">
          <ac:chgData name="Robert Bruininga (18117732)" userId="a764a97b-3ac6-4d8a-a15a-bcbd0b178c12" providerId="ADAL" clId="{D700B68E-40E8-4E11-A8EA-9B0E9056B2DB}" dt="2026-01-07T15:06:33.838" v="453" actId="12789"/>
          <ac:spMkLst>
            <pc:docMk/>
            <pc:sldMk cId="1492332289" sldId="305"/>
            <ac:spMk id="4" creationId="{128F37B0-6D04-E324-9349-169F67643D69}"/>
          </ac:spMkLst>
        </pc:spChg>
        <pc:spChg chg="mod">
          <ac:chgData name="Robert Bruininga (18117732)" userId="a764a97b-3ac6-4d8a-a15a-bcbd0b178c12" providerId="ADAL" clId="{D700B68E-40E8-4E11-A8EA-9B0E9056B2DB}" dt="2026-01-07T15:06:33.838" v="453" actId="12789"/>
          <ac:spMkLst>
            <pc:docMk/>
            <pc:sldMk cId="1492332289" sldId="305"/>
            <ac:spMk id="5" creationId="{045051E1-B25F-C510-9F4A-5A3F51176F4F}"/>
          </ac:spMkLst>
        </pc:spChg>
        <pc:graphicFrameChg chg="add mod modGraphic">
          <ac:chgData name="Robert Bruininga (18117732)" userId="a764a97b-3ac6-4d8a-a15a-bcbd0b178c12" providerId="ADAL" clId="{D700B68E-40E8-4E11-A8EA-9B0E9056B2DB}" dt="2026-01-07T15:08:08.731" v="486" actId="1076"/>
          <ac:graphicFrameMkLst>
            <pc:docMk/>
            <pc:sldMk cId="1492332289" sldId="305"/>
            <ac:graphicFrameMk id="10" creationId="{7C0AE503-7489-7619-4F03-D3D891A745F7}"/>
          </ac:graphicFrameMkLst>
        </pc:graphicFrameChg>
        <pc:graphicFrameChg chg="add mod modGraphic">
          <ac:chgData name="Robert Bruininga (18117732)" userId="a764a97b-3ac6-4d8a-a15a-bcbd0b178c12" providerId="ADAL" clId="{D700B68E-40E8-4E11-A8EA-9B0E9056B2DB}" dt="2026-01-07T15:08:20.220" v="488" actId="1076"/>
          <ac:graphicFrameMkLst>
            <pc:docMk/>
            <pc:sldMk cId="1492332289" sldId="305"/>
            <ac:graphicFrameMk id="13" creationId="{DBE51184-ED0C-ED55-81E4-4082202A0A7F}"/>
          </ac:graphicFrameMkLst>
        </pc:graphicFrameChg>
      </pc:sldChg>
      <pc:sldChg chg="addSp delSp modSp add mod">
        <pc:chgData name="Robert Bruininga (18117732)" userId="a764a97b-3ac6-4d8a-a15a-bcbd0b178c12" providerId="ADAL" clId="{D700B68E-40E8-4E11-A8EA-9B0E9056B2DB}" dt="2026-01-07T15:09:50.879" v="506" actId="20577"/>
        <pc:sldMkLst>
          <pc:docMk/>
          <pc:sldMk cId="393852067" sldId="306"/>
        </pc:sldMkLst>
        <pc:spChg chg="mod">
          <ac:chgData name="Robert Bruininga (18117732)" userId="a764a97b-3ac6-4d8a-a15a-bcbd0b178c12" providerId="ADAL" clId="{D700B68E-40E8-4E11-A8EA-9B0E9056B2DB}" dt="2026-01-07T15:09:50.879" v="506" actId="20577"/>
          <ac:spMkLst>
            <pc:docMk/>
            <pc:sldMk cId="393852067" sldId="306"/>
            <ac:spMk id="2" creationId="{C325D93E-5B12-11F6-9C8D-22A9266D18CE}"/>
          </ac:spMkLst>
        </pc:spChg>
        <pc:spChg chg="mod">
          <ac:chgData name="Robert Bruininga (18117732)" userId="a764a97b-3ac6-4d8a-a15a-bcbd0b178c12" providerId="ADAL" clId="{D700B68E-40E8-4E11-A8EA-9B0E9056B2DB}" dt="2026-01-07T15:09:31.593" v="494"/>
          <ac:spMkLst>
            <pc:docMk/>
            <pc:sldMk cId="393852067" sldId="306"/>
            <ac:spMk id="3" creationId="{B2CC6940-4B20-E117-00BE-1C24A7BDEF48}"/>
          </ac:spMkLst>
        </pc:spChg>
        <pc:spChg chg="add mod">
          <ac:chgData name="Robert Bruininga (18117732)" userId="a764a97b-3ac6-4d8a-a15a-bcbd0b178c12" providerId="ADAL" clId="{D700B68E-40E8-4E11-A8EA-9B0E9056B2DB}" dt="2026-01-07T15:07:02.582" v="459"/>
          <ac:spMkLst>
            <pc:docMk/>
            <pc:sldMk cId="393852067" sldId="306"/>
            <ac:spMk id="7" creationId="{9DBF0B9E-6A37-02FD-11B9-E946A98EFAF1}"/>
          </ac:spMkLst>
        </pc:spChg>
        <pc:spChg chg="add mod">
          <ac:chgData name="Robert Bruininga (18117732)" userId="a764a97b-3ac6-4d8a-a15a-bcbd0b178c12" providerId="ADAL" clId="{D700B68E-40E8-4E11-A8EA-9B0E9056B2DB}" dt="2026-01-07T15:07:02.582" v="459"/>
          <ac:spMkLst>
            <pc:docMk/>
            <pc:sldMk cId="393852067" sldId="306"/>
            <ac:spMk id="8" creationId="{AB7E1F3A-EEBD-71F7-7394-D1E04EB219CE}"/>
          </ac:spMkLst>
        </pc:spChg>
        <pc:graphicFrameChg chg="add mod modGraphic">
          <ac:chgData name="Robert Bruininga (18117732)" userId="a764a97b-3ac6-4d8a-a15a-bcbd0b178c12" providerId="ADAL" clId="{D700B68E-40E8-4E11-A8EA-9B0E9056B2DB}" dt="2026-01-07T15:09:37.442" v="496" actId="1076"/>
          <ac:graphicFrameMkLst>
            <pc:docMk/>
            <pc:sldMk cId="393852067" sldId="306"/>
            <ac:graphicFrameMk id="11" creationId="{E8A9AB9B-6B67-CE4F-2486-BF9876F78E99}"/>
          </ac:graphicFrameMkLst>
        </pc:graphicFrameChg>
        <pc:graphicFrameChg chg="add mod modGraphic">
          <ac:chgData name="Robert Bruininga (18117732)" userId="a764a97b-3ac6-4d8a-a15a-bcbd0b178c12" providerId="ADAL" clId="{D700B68E-40E8-4E11-A8EA-9B0E9056B2DB}" dt="2026-01-07T15:09:43.671" v="499" actId="1076"/>
          <ac:graphicFrameMkLst>
            <pc:docMk/>
            <pc:sldMk cId="393852067" sldId="306"/>
            <ac:graphicFrameMk id="13" creationId="{BBFB17AE-38EA-E02F-AE58-859DA77C2E15}"/>
          </ac:graphicFrameMkLst>
        </pc:graphicFrameChg>
      </pc:sldChg>
      <pc:sldChg chg="addSp modSp add mod ord">
        <pc:chgData name="Robert Bruininga (18117732)" userId="a764a97b-3ac6-4d8a-a15a-bcbd0b178c12" providerId="ADAL" clId="{D700B68E-40E8-4E11-A8EA-9B0E9056B2DB}" dt="2026-01-07T15:34:45.790" v="919" actId="1076"/>
        <pc:sldMkLst>
          <pc:docMk/>
          <pc:sldMk cId="480819185" sldId="307"/>
        </pc:sldMkLst>
        <pc:spChg chg="mod">
          <ac:chgData name="Robert Bruininga (18117732)" userId="a764a97b-3ac6-4d8a-a15a-bcbd0b178c12" providerId="ADAL" clId="{D700B68E-40E8-4E11-A8EA-9B0E9056B2DB}" dt="2026-01-07T15:07:30.128" v="479" actId="20577"/>
          <ac:spMkLst>
            <pc:docMk/>
            <pc:sldMk cId="480819185" sldId="307"/>
            <ac:spMk id="2" creationId="{39207E62-3658-D232-ED5F-42A56A095FDB}"/>
          </ac:spMkLst>
        </pc:spChg>
        <pc:graphicFrameChg chg="add mod modGraphic">
          <ac:chgData name="Robert Bruininga (18117732)" userId="a764a97b-3ac6-4d8a-a15a-bcbd0b178c12" providerId="ADAL" clId="{D700B68E-40E8-4E11-A8EA-9B0E9056B2DB}" dt="2026-01-07T15:34:13.199" v="914" actId="1076"/>
          <ac:graphicFrameMkLst>
            <pc:docMk/>
            <pc:sldMk cId="480819185" sldId="307"/>
            <ac:graphicFrameMk id="8" creationId="{DE2F28A8-4631-7A0E-AB41-C9086F5BDB2E}"/>
          </ac:graphicFrameMkLst>
        </pc:graphicFrameChg>
        <pc:graphicFrameChg chg="add mod modGraphic">
          <ac:chgData name="Robert Bruininga (18117732)" userId="a764a97b-3ac6-4d8a-a15a-bcbd0b178c12" providerId="ADAL" clId="{D700B68E-40E8-4E11-A8EA-9B0E9056B2DB}" dt="2026-01-07T15:34:28.241" v="916" actId="1076"/>
          <ac:graphicFrameMkLst>
            <pc:docMk/>
            <pc:sldMk cId="480819185" sldId="307"/>
            <ac:graphicFrameMk id="11" creationId="{BC84F2DF-1F78-E6F0-FDAB-6E605708E56B}"/>
          </ac:graphicFrameMkLst>
        </pc:graphicFrameChg>
        <pc:graphicFrameChg chg="add mod modGraphic">
          <ac:chgData name="Robert Bruininga (18117732)" userId="a764a97b-3ac6-4d8a-a15a-bcbd0b178c12" providerId="ADAL" clId="{D700B68E-40E8-4E11-A8EA-9B0E9056B2DB}" dt="2026-01-07T15:34:45.790" v="919" actId="1076"/>
          <ac:graphicFrameMkLst>
            <pc:docMk/>
            <pc:sldMk cId="480819185" sldId="307"/>
            <ac:graphicFrameMk id="13" creationId="{79B36CDC-9C13-444D-C511-F200BC1E8EB9}"/>
          </ac:graphicFrameMkLst>
        </pc:graphicFrameChg>
      </pc:sldChg>
      <pc:sldChg chg="addSp modSp add mod">
        <pc:chgData name="Robert Bruininga (18117732)" userId="a764a97b-3ac6-4d8a-a15a-bcbd0b178c12" providerId="ADAL" clId="{D700B68E-40E8-4E11-A8EA-9B0E9056B2DB}" dt="2026-01-07T15:36:48.330" v="935" actId="1076"/>
        <pc:sldMkLst>
          <pc:docMk/>
          <pc:sldMk cId="1829485673" sldId="308"/>
        </pc:sldMkLst>
        <pc:spChg chg="mod">
          <ac:chgData name="Robert Bruininga (18117732)" userId="a764a97b-3ac6-4d8a-a15a-bcbd0b178c12" providerId="ADAL" clId="{D700B68E-40E8-4E11-A8EA-9B0E9056B2DB}" dt="2026-01-07T15:10:02.868" v="526" actId="20577"/>
          <ac:spMkLst>
            <pc:docMk/>
            <pc:sldMk cId="1829485673" sldId="308"/>
            <ac:spMk id="2" creationId="{D98A0229-4BF3-5CC7-A74D-E7C7036DF8EE}"/>
          </ac:spMkLst>
        </pc:spChg>
        <pc:graphicFrameChg chg="add mod">
          <ac:chgData name="Robert Bruininga (18117732)" userId="a764a97b-3ac6-4d8a-a15a-bcbd0b178c12" providerId="ADAL" clId="{D700B68E-40E8-4E11-A8EA-9B0E9056B2DB}" dt="2026-01-07T15:36:33.102" v="933" actId="1076"/>
          <ac:graphicFrameMkLst>
            <pc:docMk/>
            <pc:sldMk cId="1829485673" sldId="308"/>
            <ac:graphicFrameMk id="8" creationId="{5F477670-2BD8-7E24-BC25-A66DA9219EA3}"/>
          </ac:graphicFrameMkLst>
        </pc:graphicFrameChg>
        <pc:graphicFrameChg chg="add mod">
          <ac:chgData name="Robert Bruininga (18117732)" userId="a764a97b-3ac6-4d8a-a15a-bcbd0b178c12" providerId="ADAL" clId="{D700B68E-40E8-4E11-A8EA-9B0E9056B2DB}" dt="2026-01-07T15:36:35.967" v="934" actId="1076"/>
          <ac:graphicFrameMkLst>
            <pc:docMk/>
            <pc:sldMk cId="1829485673" sldId="308"/>
            <ac:graphicFrameMk id="10" creationId="{B2A93B21-FFAF-1021-2725-67F54082728A}"/>
          </ac:graphicFrameMkLst>
        </pc:graphicFrameChg>
        <pc:graphicFrameChg chg="add mod">
          <ac:chgData name="Robert Bruininga (18117732)" userId="a764a97b-3ac6-4d8a-a15a-bcbd0b178c12" providerId="ADAL" clId="{D700B68E-40E8-4E11-A8EA-9B0E9056B2DB}" dt="2026-01-07T15:36:48.330" v="935" actId="1076"/>
          <ac:graphicFrameMkLst>
            <pc:docMk/>
            <pc:sldMk cId="1829485673" sldId="308"/>
            <ac:graphicFrameMk id="12" creationId="{F1F6FBF5-0C08-D531-D3D3-CAFAFF457C28}"/>
          </ac:graphicFrameMkLst>
        </pc:graphicFrameChg>
      </pc:sldChg>
      <pc:sldChg chg="addSp modSp add mod">
        <pc:chgData name="Robert Bruininga (18117732)" userId="a764a97b-3ac6-4d8a-a15a-bcbd0b178c12" providerId="ADAL" clId="{D700B68E-40E8-4E11-A8EA-9B0E9056B2DB}" dt="2026-01-07T15:35:17.541" v="926" actId="1076"/>
        <pc:sldMkLst>
          <pc:docMk/>
          <pc:sldMk cId="1275370246" sldId="309"/>
        </pc:sldMkLst>
        <pc:graphicFrameChg chg="add mod modGraphic">
          <ac:chgData name="Robert Bruininga (18117732)" userId="a764a97b-3ac6-4d8a-a15a-bcbd0b178c12" providerId="ADAL" clId="{D700B68E-40E8-4E11-A8EA-9B0E9056B2DB}" dt="2026-01-07T15:34:58.171" v="921" actId="1076"/>
          <ac:graphicFrameMkLst>
            <pc:docMk/>
            <pc:sldMk cId="1275370246" sldId="309"/>
            <ac:graphicFrameMk id="8" creationId="{09A358A9-DAD1-0EA1-B1E1-FCC484D86ED2}"/>
          </ac:graphicFrameMkLst>
        </pc:graphicFrameChg>
        <pc:graphicFrameChg chg="add mod modGraphic">
          <ac:chgData name="Robert Bruininga (18117732)" userId="a764a97b-3ac6-4d8a-a15a-bcbd0b178c12" providerId="ADAL" clId="{D700B68E-40E8-4E11-A8EA-9B0E9056B2DB}" dt="2026-01-07T15:35:11.995" v="924" actId="1076"/>
          <ac:graphicFrameMkLst>
            <pc:docMk/>
            <pc:sldMk cId="1275370246" sldId="309"/>
            <ac:graphicFrameMk id="11" creationId="{9834F727-54E8-F297-8D11-AC92F2E61B11}"/>
          </ac:graphicFrameMkLst>
        </pc:graphicFrameChg>
        <pc:graphicFrameChg chg="add mod modGraphic">
          <ac:chgData name="Robert Bruininga (18117732)" userId="a764a97b-3ac6-4d8a-a15a-bcbd0b178c12" providerId="ADAL" clId="{D700B68E-40E8-4E11-A8EA-9B0E9056B2DB}" dt="2026-01-07T15:35:17.541" v="926" actId="1076"/>
          <ac:graphicFrameMkLst>
            <pc:docMk/>
            <pc:sldMk cId="1275370246" sldId="309"/>
            <ac:graphicFrameMk id="13" creationId="{9EA45820-7D79-B7C5-B7F3-0BBA340CAA7F}"/>
          </ac:graphicFrameMkLst>
        </pc:graphicFrameChg>
      </pc:sldChg>
      <pc:sldChg chg="addSp modSp add mod">
        <pc:chgData name="Robert Bruininga (18117732)" userId="a764a97b-3ac6-4d8a-a15a-bcbd0b178c12" providerId="ADAL" clId="{D700B68E-40E8-4E11-A8EA-9B0E9056B2DB}" dt="2026-01-07T15:37:57.727" v="951" actId="1076"/>
        <pc:sldMkLst>
          <pc:docMk/>
          <pc:sldMk cId="1145690489" sldId="310"/>
        </pc:sldMkLst>
        <pc:spChg chg="mod">
          <ac:chgData name="Robert Bruininga (18117732)" userId="a764a97b-3ac6-4d8a-a15a-bcbd0b178c12" providerId="ADAL" clId="{D700B68E-40E8-4E11-A8EA-9B0E9056B2DB}" dt="2026-01-07T15:09:58.131" v="518" actId="20577"/>
          <ac:spMkLst>
            <pc:docMk/>
            <pc:sldMk cId="1145690489" sldId="310"/>
            <ac:spMk id="2" creationId="{1686CC1F-0DF0-CF27-6DBB-6EE2FEBE9D96}"/>
          </ac:spMkLst>
        </pc:spChg>
        <pc:graphicFrameChg chg="add mod">
          <ac:chgData name="Robert Bruininga (18117732)" userId="a764a97b-3ac6-4d8a-a15a-bcbd0b178c12" providerId="ADAL" clId="{D700B68E-40E8-4E11-A8EA-9B0E9056B2DB}" dt="2026-01-07T15:37:57.727" v="951" actId="1076"/>
          <ac:graphicFrameMkLst>
            <pc:docMk/>
            <pc:sldMk cId="1145690489" sldId="310"/>
            <ac:graphicFrameMk id="8" creationId="{2F70C136-DCFA-4025-3B10-B2330953B884}"/>
          </ac:graphicFrameMkLst>
        </pc:graphicFrameChg>
        <pc:graphicFrameChg chg="add mod">
          <ac:chgData name="Robert Bruininga (18117732)" userId="a764a97b-3ac6-4d8a-a15a-bcbd0b178c12" providerId="ADAL" clId="{D700B68E-40E8-4E11-A8EA-9B0E9056B2DB}" dt="2026-01-07T15:37:50.008" v="949" actId="1076"/>
          <ac:graphicFrameMkLst>
            <pc:docMk/>
            <pc:sldMk cId="1145690489" sldId="310"/>
            <ac:graphicFrameMk id="10" creationId="{5C8FD17C-F891-AD4E-63F2-0F7DDD13C23F}"/>
          </ac:graphicFrameMkLst>
        </pc:graphicFrameChg>
        <pc:graphicFrameChg chg="add mod">
          <ac:chgData name="Robert Bruininga (18117732)" userId="a764a97b-3ac6-4d8a-a15a-bcbd0b178c12" providerId="ADAL" clId="{D700B68E-40E8-4E11-A8EA-9B0E9056B2DB}" dt="2026-01-07T15:37:27.918" v="946" actId="1076"/>
          <ac:graphicFrameMkLst>
            <pc:docMk/>
            <pc:sldMk cId="1145690489" sldId="310"/>
            <ac:graphicFrameMk id="12" creationId="{FD4E5AB2-F67C-7719-ED6E-CF1779CE41E4}"/>
          </ac:graphicFrameMkLst>
        </pc:graphicFrameChg>
      </pc:sldChg>
      <pc:sldChg chg="modSp add mod ord">
        <pc:chgData name="Robert Bruininga (18117732)" userId="a764a97b-3ac6-4d8a-a15a-bcbd0b178c12" providerId="ADAL" clId="{D700B68E-40E8-4E11-A8EA-9B0E9056B2DB}" dt="2026-01-07T15:16:42.957" v="605" actId="1076"/>
        <pc:sldMkLst>
          <pc:docMk/>
          <pc:sldMk cId="1350643587" sldId="311"/>
        </pc:sldMkLst>
        <pc:graphicFrameChg chg="mod modGraphic">
          <ac:chgData name="Robert Bruininga (18117732)" userId="a764a97b-3ac6-4d8a-a15a-bcbd0b178c12" providerId="ADAL" clId="{D700B68E-40E8-4E11-A8EA-9B0E9056B2DB}" dt="2026-01-07T15:16:42.957" v="605" actId="1076"/>
          <ac:graphicFrameMkLst>
            <pc:docMk/>
            <pc:sldMk cId="1350643587" sldId="311"/>
            <ac:graphicFrameMk id="5" creationId="{C9610EF1-89D1-9E73-0B95-129554AA3CD2}"/>
          </ac:graphicFrameMkLst>
        </pc:graphicFrameChg>
      </pc:sldChg>
      <pc:sldChg chg="modSp add mod">
        <pc:chgData name="Robert Bruininga (18117732)" userId="a764a97b-3ac6-4d8a-a15a-bcbd0b178c12" providerId="ADAL" clId="{D700B68E-40E8-4E11-A8EA-9B0E9056B2DB}" dt="2026-01-07T15:19:45.352" v="685" actId="20577"/>
        <pc:sldMkLst>
          <pc:docMk/>
          <pc:sldMk cId="129801162" sldId="312"/>
        </pc:sldMkLst>
        <pc:spChg chg="mod">
          <ac:chgData name="Robert Bruininga (18117732)" userId="a764a97b-3ac6-4d8a-a15a-bcbd0b178c12" providerId="ADAL" clId="{D700B68E-40E8-4E11-A8EA-9B0E9056B2DB}" dt="2026-01-07T15:19:45.352" v="685" actId="20577"/>
          <ac:spMkLst>
            <pc:docMk/>
            <pc:sldMk cId="129801162" sldId="312"/>
            <ac:spMk id="3" creationId="{4EAF8430-BD8C-6A3B-7BCD-051572584F54}"/>
          </ac:spMkLst>
        </pc:spChg>
        <pc:graphicFrameChg chg="mod">
          <ac:chgData name="Robert Bruininga (18117732)" userId="a764a97b-3ac6-4d8a-a15a-bcbd0b178c12" providerId="ADAL" clId="{D700B68E-40E8-4E11-A8EA-9B0E9056B2DB}" dt="2026-01-07T15:17:46.377" v="647" actId="1076"/>
          <ac:graphicFrameMkLst>
            <pc:docMk/>
            <pc:sldMk cId="129801162" sldId="312"/>
            <ac:graphicFrameMk id="5" creationId="{8C134936-C817-3022-4CF9-2D92CE934598}"/>
          </ac:graphicFrameMkLst>
        </pc:graphicFrameChg>
      </pc:sldChg>
      <pc:sldChg chg="modSp add mod">
        <pc:chgData name="Robert Bruininga (18117732)" userId="a764a97b-3ac6-4d8a-a15a-bcbd0b178c12" providerId="ADAL" clId="{D700B68E-40E8-4E11-A8EA-9B0E9056B2DB}" dt="2026-01-07T15:19:39.208" v="675" actId="20577"/>
        <pc:sldMkLst>
          <pc:docMk/>
          <pc:sldMk cId="493817155" sldId="313"/>
        </pc:sldMkLst>
        <pc:spChg chg="mod">
          <ac:chgData name="Robert Bruininga (18117732)" userId="a764a97b-3ac6-4d8a-a15a-bcbd0b178c12" providerId="ADAL" clId="{D700B68E-40E8-4E11-A8EA-9B0E9056B2DB}" dt="2026-01-07T15:19:39.208" v="675" actId="20577"/>
          <ac:spMkLst>
            <pc:docMk/>
            <pc:sldMk cId="493817155" sldId="313"/>
            <ac:spMk id="3" creationId="{38B7EDA2-F4E9-4B3B-2A83-5D44A591BBE4}"/>
          </ac:spMkLst>
        </pc:spChg>
        <pc:graphicFrameChg chg="mod">
          <ac:chgData name="Robert Bruininga (18117732)" userId="a764a97b-3ac6-4d8a-a15a-bcbd0b178c12" providerId="ADAL" clId="{D700B68E-40E8-4E11-A8EA-9B0E9056B2DB}" dt="2026-01-07T15:18:11.620" v="651"/>
          <ac:graphicFrameMkLst>
            <pc:docMk/>
            <pc:sldMk cId="493817155" sldId="313"/>
            <ac:graphicFrameMk id="5" creationId="{319139EF-2334-89F3-4F42-828CBE050D2D}"/>
          </ac:graphicFrameMkLst>
        </pc:graphicFrameChg>
      </pc:sldChg>
      <pc:sldChg chg="modSp add mod ord">
        <pc:chgData name="Robert Bruininga (18117732)" userId="a764a97b-3ac6-4d8a-a15a-bcbd0b178c12" providerId="ADAL" clId="{D700B68E-40E8-4E11-A8EA-9B0E9056B2DB}" dt="2026-01-07T15:19:34.640" v="671" actId="20577"/>
        <pc:sldMkLst>
          <pc:docMk/>
          <pc:sldMk cId="3462866481" sldId="315"/>
        </pc:sldMkLst>
        <pc:spChg chg="mod">
          <ac:chgData name="Robert Bruininga (18117732)" userId="a764a97b-3ac6-4d8a-a15a-bcbd0b178c12" providerId="ADAL" clId="{D700B68E-40E8-4E11-A8EA-9B0E9056B2DB}" dt="2026-01-07T15:19:34.640" v="671" actId="20577"/>
          <ac:spMkLst>
            <pc:docMk/>
            <pc:sldMk cId="3462866481" sldId="315"/>
            <ac:spMk id="3" creationId="{4482239F-D16A-7BDF-A6BC-FFDB1AB41AB0}"/>
          </ac:spMkLst>
        </pc:spChg>
        <pc:graphicFrameChg chg="mod">
          <ac:chgData name="Robert Bruininga (18117732)" userId="a764a97b-3ac6-4d8a-a15a-bcbd0b178c12" providerId="ADAL" clId="{D700B68E-40E8-4E11-A8EA-9B0E9056B2DB}" dt="2026-01-07T15:18:50.221" v="659"/>
          <ac:graphicFrameMkLst>
            <pc:docMk/>
            <pc:sldMk cId="3462866481" sldId="315"/>
            <ac:graphicFrameMk id="5" creationId="{489F1039-9C42-1832-F7E2-88E4D501F5D2}"/>
          </ac:graphicFrameMkLst>
        </pc:graphicFrameChg>
      </pc:sldChg>
      <pc:sldChg chg="addSp delSp modSp add mod">
        <pc:chgData name="Robert Bruininga (18117732)" userId="a764a97b-3ac6-4d8a-a15a-bcbd0b178c12" providerId="ADAL" clId="{D700B68E-40E8-4E11-A8EA-9B0E9056B2DB}" dt="2026-01-07T15:36:20.270" v="928" actId="21"/>
        <pc:sldMkLst>
          <pc:docMk/>
          <pc:sldMk cId="3877838603" sldId="316"/>
        </pc:sldMkLst>
        <pc:spChg chg="mod">
          <ac:chgData name="Robert Bruininga (18117732)" userId="a764a97b-3ac6-4d8a-a15a-bcbd0b178c12" providerId="ADAL" clId="{D700B68E-40E8-4E11-A8EA-9B0E9056B2DB}" dt="2026-01-07T15:20:46.001" v="720" actId="20577"/>
          <ac:spMkLst>
            <pc:docMk/>
            <pc:sldMk cId="3877838603" sldId="316"/>
            <ac:spMk id="2" creationId="{60AFE181-3A60-CF70-03F4-312185745985}"/>
          </ac:spMkLst>
        </pc:spChg>
        <pc:spChg chg="mod">
          <ac:chgData name="Robert Bruininga (18117732)" userId="a764a97b-3ac6-4d8a-a15a-bcbd0b178c12" providerId="ADAL" clId="{D700B68E-40E8-4E11-A8EA-9B0E9056B2DB}" dt="2026-01-07T15:22:10.608" v="743" actId="20577"/>
          <ac:spMkLst>
            <pc:docMk/>
            <pc:sldMk cId="3877838603" sldId="316"/>
            <ac:spMk id="3" creationId="{7338959F-D11C-0C02-C1E0-A1B4CDDE272B}"/>
          </ac:spMkLst>
        </pc:spChg>
        <pc:graphicFrameChg chg="mod modGraphic">
          <ac:chgData name="Robert Bruininga (18117732)" userId="a764a97b-3ac6-4d8a-a15a-bcbd0b178c12" providerId="ADAL" clId="{D700B68E-40E8-4E11-A8EA-9B0E9056B2DB}" dt="2026-01-07T15:19:29.618" v="664" actId="2165"/>
          <ac:graphicFrameMkLst>
            <pc:docMk/>
            <pc:sldMk cId="3877838603" sldId="316"/>
            <ac:graphicFrameMk id="5" creationId="{54263385-EED6-AA35-FA7A-BC3309BB9C19}"/>
          </ac:graphicFrameMkLst>
        </pc:graphicFrameChg>
      </pc:sldChg>
      <pc:sldChg chg="modSp add mod ord replId">
        <pc:chgData name="Robert Bruininga (18117732)" userId="a764a97b-3ac6-4d8a-a15a-bcbd0b178c12" providerId="ADAL" clId="{D700B68E-40E8-4E11-A8EA-9B0E9056B2DB}" dt="2026-01-07T15:21:30.850" v="733"/>
        <pc:sldMkLst>
          <pc:docMk/>
          <pc:sldMk cId="3478429622" sldId="318"/>
        </pc:sldMkLst>
        <pc:spChg chg="mod">
          <ac:chgData name="Robert Bruininga (18117732)" userId="a764a97b-3ac6-4d8a-a15a-bcbd0b178c12" providerId="ADAL" clId="{D700B68E-40E8-4E11-A8EA-9B0E9056B2DB}" dt="2026-01-07T15:21:30.850" v="733"/>
          <ac:spMkLst>
            <pc:docMk/>
            <pc:sldMk cId="3478429622" sldId="318"/>
            <ac:spMk id="2" creationId="{0FB04088-33F7-9A60-9DB0-335DD8CB2A19}"/>
          </ac:spMkLst>
        </pc:spChg>
        <pc:graphicFrameChg chg="mod modGraphic">
          <ac:chgData name="Robert Bruininga (18117732)" userId="a764a97b-3ac6-4d8a-a15a-bcbd0b178c12" providerId="ADAL" clId="{D700B68E-40E8-4E11-A8EA-9B0E9056B2DB}" dt="2026-01-07T15:21:20.739" v="732" actId="2165"/>
          <ac:graphicFrameMkLst>
            <pc:docMk/>
            <pc:sldMk cId="3478429622" sldId="318"/>
            <ac:graphicFrameMk id="5" creationId="{161D5EBB-07F9-3922-7872-0BD20AA9B274}"/>
          </ac:graphicFrameMkLst>
        </pc:graphicFrameChg>
      </pc:sldChg>
      <pc:sldChg chg="modSp add ord replId">
        <pc:chgData name="Robert Bruininga (18117732)" userId="a764a97b-3ac6-4d8a-a15a-bcbd0b178c12" providerId="ADAL" clId="{D700B68E-40E8-4E11-A8EA-9B0E9056B2DB}" dt="2026-01-07T15:22:56.860" v="744"/>
        <pc:sldMkLst>
          <pc:docMk/>
          <pc:sldMk cId="3620451032" sldId="319"/>
        </pc:sldMkLst>
        <pc:spChg chg="mod">
          <ac:chgData name="Robert Bruininga (18117732)" userId="a764a97b-3ac6-4d8a-a15a-bcbd0b178c12" providerId="ADAL" clId="{D700B68E-40E8-4E11-A8EA-9B0E9056B2DB}" dt="2026-01-07T15:21:34.302" v="734"/>
          <ac:spMkLst>
            <pc:docMk/>
            <pc:sldMk cId="3620451032" sldId="319"/>
            <ac:spMk id="2" creationId="{8F256BA6-A658-4715-FEB5-764DDA6ABF7E}"/>
          </ac:spMkLst>
        </pc:spChg>
        <pc:graphicFrameChg chg="mod">
          <ac:chgData name="Robert Bruininga (18117732)" userId="a764a97b-3ac6-4d8a-a15a-bcbd0b178c12" providerId="ADAL" clId="{D700B68E-40E8-4E11-A8EA-9B0E9056B2DB}" dt="2026-01-07T15:22:56.860" v="744"/>
          <ac:graphicFrameMkLst>
            <pc:docMk/>
            <pc:sldMk cId="3620451032" sldId="319"/>
            <ac:graphicFrameMk id="5" creationId="{AA7C83B8-EDE6-4AB5-73AF-C7BD8B2EEA5C}"/>
          </ac:graphicFrameMkLst>
        </pc:graphicFrameChg>
      </pc:sldChg>
      <pc:sldChg chg="addSp delSp modSp add mod ord replId">
        <pc:chgData name="Robert Bruininga (18117732)" userId="a764a97b-3ac6-4d8a-a15a-bcbd0b178c12" providerId="ADAL" clId="{D700B68E-40E8-4E11-A8EA-9B0E9056B2DB}" dt="2026-01-07T15:37:02.617" v="937" actId="21"/>
        <pc:sldMkLst>
          <pc:docMk/>
          <pc:sldMk cId="757707129" sldId="320"/>
        </pc:sldMkLst>
        <pc:spChg chg="mod">
          <ac:chgData name="Robert Bruininga (18117732)" userId="a764a97b-3ac6-4d8a-a15a-bcbd0b178c12" providerId="ADAL" clId="{D700B68E-40E8-4E11-A8EA-9B0E9056B2DB}" dt="2026-01-07T15:21:40.386" v="735"/>
          <ac:spMkLst>
            <pc:docMk/>
            <pc:sldMk cId="757707129" sldId="320"/>
            <ac:spMk id="2" creationId="{DDC904DA-41D6-B73D-9395-71CA59E1CED9}"/>
          </ac:spMkLst>
        </pc:spChg>
        <pc:graphicFrameChg chg="mod modGraphic">
          <ac:chgData name="Robert Bruininga (18117732)" userId="a764a97b-3ac6-4d8a-a15a-bcbd0b178c12" providerId="ADAL" clId="{D700B68E-40E8-4E11-A8EA-9B0E9056B2DB}" dt="2026-01-07T15:23:11.373" v="746" actId="2165"/>
          <ac:graphicFrameMkLst>
            <pc:docMk/>
            <pc:sldMk cId="757707129" sldId="320"/>
            <ac:graphicFrameMk id="5" creationId="{1B30625B-471A-2078-2713-F11CEC8F955F}"/>
          </ac:graphicFrameMkLst>
        </pc:graphicFrameChg>
      </pc:sldChg>
      <pc:sldChg chg="modSp add mod">
        <pc:chgData name="Robert Bruininga (18117732)" userId="a764a97b-3ac6-4d8a-a15a-bcbd0b178c12" providerId="ADAL" clId="{D700B68E-40E8-4E11-A8EA-9B0E9056B2DB}" dt="2026-01-07T15:24:13.340" v="785"/>
        <pc:sldMkLst>
          <pc:docMk/>
          <pc:sldMk cId="12422947" sldId="321"/>
        </pc:sldMkLst>
        <pc:spChg chg="mod">
          <ac:chgData name="Robert Bruininga (18117732)" userId="a764a97b-3ac6-4d8a-a15a-bcbd0b178c12" providerId="ADAL" clId="{D700B68E-40E8-4E11-A8EA-9B0E9056B2DB}" dt="2026-01-07T15:23:38.865" v="778" actId="20577"/>
          <ac:spMkLst>
            <pc:docMk/>
            <pc:sldMk cId="12422947" sldId="321"/>
            <ac:spMk id="2" creationId="{B6B3078D-09B3-E14B-A10E-AED312C45E6D}"/>
          </ac:spMkLst>
        </pc:spChg>
        <pc:graphicFrameChg chg="mod">
          <ac:chgData name="Robert Bruininga (18117732)" userId="a764a97b-3ac6-4d8a-a15a-bcbd0b178c12" providerId="ADAL" clId="{D700B68E-40E8-4E11-A8EA-9B0E9056B2DB}" dt="2026-01-07T15:24:13.340" v="785"/>
          <ac:graphicFrameMkLst>
            <pc:docMk/>
            <pc:sldMk cId="12422947" sldId="321"/>
            <ac:graphicFrameMk id="5" creationId="{94813A0E-FDBC-05E8-53A6-BBABC35C784D}"/>
          </ac:graphicFrameMkLst>
        </pc:graphicFrameChg>
      </pc:sldChg>
      <pc:sldChg chg="modSp add mod replId">
        <pc:chgData name="Robert Bruininga (18117732)" userId="a764a97b-3ac6-4d8a-a15a-bcbd0b178c12" providerId="ADAL" clId="{D700B68E-40E8-4E11-A8EA-9B0E9056B2DB}" dt="2026-01-07T15:24:24.551" v="787" actId="1076"/>
        <pc:sldMkLst>
          <pc:docMk/>
          <pc:sldMk cId="2690691223" sldId="322"/>
        </pc:sldMkLst>
        <pc:graphicFrameChg chg="mod">
          <ac:chgData name="Robert Bruininga (18117732)" userId="a764a97b-3ac6-4d8a-a15a-bcbd0b178c12" providerId="ADAL" clId="{D700B68E-40E8-4E11-A8EA-9B0E9056B2DB}" dt="2026-01-07T15:24:24.551" v="787" actId="1076"/>
          <ac:graphicFrameMkLst>
            <pc:docMk/>
            <pc:sldMk cId="2690691223" sldId="322"/>
            <ac:graphicFrameMk id="5" creationId="{4577B540-0522-329F-4AD2-978B6CA8BE75}"/>
          </ac:graphicFrameMkLst>
        </pc:graphicFrameChg>
      </pc:sldChg>
      <pc:sldChg chg="addSp delSp modSp add mod replId">
        <pc:chgData name="Robert Bruininga (18117732)" userId="a764a97b-3ac6-4d8a-a15a-bcbd0b178c12" providerId="ADAL" clId="{D700B68E-40E8-4E11-A8EA-9B0E9056B2DB}" dt="2026-01-07T16:03:47.484" v="1323" actId="21"/>
        <pc:sldMkLst>
          <pc:docMk/>
          <pc:sldMk cId="852911449" sldId="323"/>
        </pc:sldMkLst>
        <pc:graphicFrameChg chg="mod modGraphic">
          <ac:chgData name="Robert Bruininga (18117732)" userId="a764a97b-3ac6-4d8a-a15a-bcbd0b178c12" providerId="ADAL" clId="{D700B68E-40E8-4E11-A8EA-9B0E9056B2DB}" dt="2026-01-07T15:24:40.906" v="792" actId="1076"/>
          <ac:graphicFrameMkLst>
            <pc:docMk/>
            <pc:sldMk cId="852911449" sldId="323"/>
            <ac:graphicFrameMk id="5" creationId="{CAD472CC-FCA1-27F0-34F6-04A17FF52C98}"/>
          </ac:graphicFrameMkLst>
        </pc:graphicFrameChg>
      </pc:sldChg>
      <pc:sldChg chg="addSp delSp modSp add mod replId">
        <pc:chgData name="Robert Bruininga (18117732)" userId="a764a97b-3ac6-4d8a-a15a-bcbd0b178c12" providerId="ADAL" clId="{D700B68E-40E8-4E11-A8EA-9B0E9056B2DB}" dt="2026-01-07T16:04:23.256" v="1331" actId="21"/>
        <pc:sldMkLst>
          <pc:docMk/>
          <pc:sldMk cId="2638988315" sldId="324"/>
        </pc:sldMkLst>
        <pc:graphicFrameChg chg="mod modGraphic">
          <ac:chgData name="Robert Bruininga (18117732)" userId="a764a97b-3ac6-4d8a-a15a-bcbd0b178c12" providerId="ADAL" clId="{D700B68E-40E8-4E11-A8EA-9B0E9056B2DB}" dt="2026-01-07T15:24:54.387" v="795" actId="1076"/>
          <ac:graphicFrameMkLst>
            <pc:docMk/>
            <pc:sldMk cId="2638988315" sldId="324"/>
            <ac:graphicFrameMk id="5" creationId="{F419C3F8-D5E3-CFD3-A2BF-6C32369C4877}"/>
          </ac:graphicFrameMkLst>
        </pc:graphicFrameChg>
      </pc:sldChg>
      <pc:sldChg chg="modSp add mod">
        <pc:chgData name="Robert Bruininga (18117732)" userId="a764a97b-3ac6-4d8a-a15a-bcbd0b178c12" providerId="ADAL" clId="{D700B68E-40E8-4E11-A8EA-9B0E9056B2DB}" dt="2026-01-07T15:26:44.072" v="828" actId="2165"/>
        <pc:sldMkLst>
          <pc:docMk/>
          <pc:sldMk cId="1472569697" sldId="325"/>
        </pc:sldMkLst>
        <pc:spChg chg="mod">
          <ac:chgData name="Robert Bruininga (18117732)" userId="a764a97b-3ac6-4d8a-a15a-bcbd0b178c12" providerId="ADAL" clId="{D700B68E-40E8-4E11-A8EA-9B0E9056B2DB}" dt="2026-01-07T15:25:58.914" v="816"/>
          <ac:spMkLst>
            <pc:docMk/>
            <pc:sldMk cId="1472569697" sldId="325"/>
            <ac:spMk id="2" creationId="{05A10F7C-14E0-8525-C87D-06B9B2309F3E}"/>
          </ac:spMkLst>
        </pc:spChg>
        <pc:graphicFrameChg chg="mod modGraphic">
          <ac:chgData name="Robert Bruininga (18117732)" userId="a764a97b-3ac6-4d8a-a15a-bcbd0b178c12" providerId="ADAL" clId="{D700B68E-40E8-4E11-A8EA-9B0E9056B2DB}" dt="2026-01-07T15:26:44.072" v="828" actId="2165"/>
          <ac:graphicFrameMkLst>
            <pc:docMk/>
            <pc:sldMk cId="1472569697" sldId="325"/>
            <ac:graphicFrameMk id="5" creationId="{67957744-E367-31C5-7B0A-B456CC690312}"/>
          </ac:graphicFrameMkLst>
        </pc:graphicFrameChg>
      </pc:sldChg>
      <pc:sldChg chg="modSp add mod replId">
        <pc:chgData name="Robert Bruininga (18117732)" userId="a764a97b-3ac6-4d8a-a15a-bcbd0b178c12" providerId="ADAL" clId="{D700B68E-40E8-4E11-A8EA-9B0E9056B2DB}" dt="2026-01-07T15:26:56.803" v="832" actId="1076"/>
        <pc:sldMkLst>
          <pc:docMk/>
          <pc:sldMk cId="349150936" sldId="326"/>
        </pc:sldMkLst>
        <pc:spChg chg="mod">
          <ac:chgData name="Robert Bruininga (18117732)" userId="a764a97b-3ac6-4d8a-a15a-bcbd0b178c12" providerId="ADAL" clId="{D700B68E-40E8-4E11-A8EA-9B0E9056B2DB}" dt="2026-01-07T15:26:01.096" v="817"/>
          <ac:spMkLst>
            <pc:docMk/>
            <pc:sldMk cId="349150936" sldId="326"/>
            <ac:spMk id="2" creationId="{3B63E820-1A46-5FC7-4401-7590A91D5C57}"/>
          </ac:spMkLst>
        </pc:spChg>
        <pc:graphicFrameChg chg="mod modGraphic">
          <ac:chgData name="Robert Bruininga (18117732)" userId="a764a97b-3ac6-4d8a-a15a-bcbd0b178c12" providerId="ADAL" clId="{D700B68E-40E8-4E11-A8EA-9B0E9056B2DB}" dt="2026-01-07T15:26:56.803" v="832" actId="1076"/>
          <ac:graphicFrameMkLst>
            <pc:docMk/>
            <pc:sldMk cId="349150936" sldId="326"/>
            <ac:graphicFrameMk id="5" creationId="{00B0F4CB-C760-F6B5-AE3D-B5CD3EFAB7F2}"/>
          </ac:graphicFrameMkLst>
        </pc:graphicFrameChg>
      </pc:sldChg>
      <pc:sldChg chg="modSp add mod replId">
        <pc:chgData name="Robert Bruininga (18117732)" userId="a764a97b-3ac6-4d8a-a15a-bcbd0b178c12" providerId="ADAL" clId="{D700B68E-40E8-4E11-A8EA-9B0E9056B2DB}" dt="2026-01-07T15:27:20.400" v="834" actId="2165"/>
        <pc:sldMkLst>
          <pc:docMk/>
          <pc:sldMk cId="2981369460" sldId="327"/>
        </pc:sldMkLst>
        <pc:spChg chg="mod">
          <ac:chgData name="Robert Bruininga (18117732)" userId="a764a97b-3ac6-4d8a-a15a-bcbd0b178c12" providerId="ADAL" clId="{D700B68E-40E8-4E11-A8EA-9B0E9056B2DB}" dt="2026-01-07T15:26:03.197" v="818"/>
          <ac:spMkLst>
            <pc:docMk/>
            <pc:sldMk cId="2981369460" sldId="327"/>
            <ac:spMk id="2" creationId="{2818C317-7F04-430A-9B7D-282B4CF982CD}"/>
          </ac:spMkLst>
        </pc:spChg>
        <pc:graphicFrameChg chg="mod modGraphic">
          <ac:chgData name="Robert Bruininga (18117732)" userId="a764a97b-3ac6-4d8a-a15a-bcbd0b178c12" providerId="ADAL" clId="{D700B68E-40E8-4E11-A8EA-9B0E9056B2DB}" dt="2026-01-07T15:27:20.400" v="834" actId="2165"/>
          <ac:graphicFrameMkLst>
            <pc:docMk/>
            <pc:sldMk cId="2981369460" sldId="327"/>
            <ac:graphicFrameMk id="5" creationId="{E7DD3D4B-F5AE-5514-1C1C-615B0FA034E5}"/>
          </ac:graphicFrameMkLst>
        </pc:graphicFrameChg>
      </pc:sldChg>
      <pc:sldChg chg="modSp add mod replId">
        <pc:chgData name="Robert Bruininga (18117732)" userId="a764a97b-3ac6-4d8a-a15a-bcbd0b178c12" providerId="ADAL" clId="{D700B68E-40E8-4E11-A8EA-9B0E9056B2DB}" dt="2026-01-07T15:27:29.803" v="836" actId="1076"/>
        <pc:sldMkLst>
          <pc:docMk/>
          <pc:sldMk cId="2754596060" sldId="328"/>
        </pc:sldMkLst>
        <pc:spChg chg="mod">
          <ac:chgData name="Robert Bruininga (18117732)" userId="a764a97b-3ac6-4d8a-a15a-bcbd0b178c12" providerId="ADAL" clId="{D700B68E-40E8-4E11-A8EA-9B0E9056B2DB}" dt="2026-01-07T15:25:43.886" v="815" actId="20577"/>
          <ac:spMkLst>
            <pc:docMk/>
            <pc:sldMk cId="2754596060" sldId="328"/>
            <ac:spMk id="2" creationId="{72E0A558-051B-D8E4-63D6-1376239614FE}"/>
          </ac:spMkLst>
        </pc:spChg>
        <pc:graphicFrameChg chg="mod">
          <ac:chgData name="Robert Bruininga (18117732)" userId="a764a97b-3ac6-4d8a-a15a-bcbd0b178c12" providerId="ADAL" clId="{D700B68E-40E8-4E11-A8EA-9B0E9056B2DB}" dt="2026-01-07T15:27:29.803" v="836" actId="1076"/>
          <ac:graphicFrameMkLst>
            <pc:docMk/>
            <pc:sldMk cId="2754596060" sldId="328"/>
            <ac:graphicFrameMk id="5" creationId="{68353683-5904-3510-A0D7-BF9AFF7890BF}"/>
          </ac:graphicFrameMkLst>
        </pc:graphicFrameChg>
      </pc:sldChg>
      <pc:sldChg chg="addSp delSp modSp add mod">
        <pc:chgData name="Robert Bruininga (18117732)" userId="a764a97b-3ac6-4d8a-a15a-bcbd0b178c12" providerId="ADAL" clId="{D700B68E-40E8-4E11-A8EA-9B0E9056B2DB}" dt="2026-01-07T16:22:44.793" v="1572" actId="21"/>
        <pc:sldMkLst>
          <pc:docMk/>
          <pc:sldMk cId="3548934632" sldId="329"/>
        </pc:sldMkLst>
        <pc:spChg chg="mod">
          <ac:chgData name="Robert Bruininga (18117732)" userId="a764a97b-3ac6-4d8a-a15a-bcbd0b178c12" providerId="ADAL" clId="{D700B68E-40E8-4E11-A8EA-9B0E9056B2DB}" dt="2026-01-07T15:28:24.236" v="857" actId="20577"/>
          <ac:spMkLst>
            <pc:docMk/>
            <pc:sldMk cId="3548934632" sldId="329"/>
            <ac:spMk id="2" creationId="{F77BB256-5881-9350-5E42-92C6FACA2BC4}"/>
          </ac:spMkLst>
        </pc:spChg>
        <pc:graphicFrameChg chg="mod">
          <ac:chgData name="Robert Bruininga (18117732)" userId="a764a97b-3ac6-4d8a-a15a-bcbd0b178c12" providerId="ADAL" clId="{D700B68E-40E8-4E11-A8EA-9B0E9056B2DB}" dt="2026-01-07T15:28:56.559" v="864"/>
          <ac:graphicFrameMkLst>
            <pc:docMk/>
            <pc:sldMk cId="3548934632" sldId="329"/>
            <ac:graphicFrameMk id="5" creationId="{F4D1C39E-A1C2-EB04-12AE-8F01AD77790B}"/>
          </ac:graphicFrameMkLst>
        </pc:graphicFrameChg>
      </pc:sldChg>
      <pc:sldChg chg="addSp delSp modSp add mod replId">
        <pc:chgData name="Robert Bruininga (18117732)" userId="a764a97b-3ac6-4d8a-a15a-bcbd0b178c12" providerId="ADAL" clId="{D700B68E-40E8-4E11-A8EA-9B0E9056B2DB}" dt="2026-01-07T16:23:19.229" v="1582" actId="21"/>
        <pc:sldMkLst>
          <pc:docMk/>
          <pc:sldMk cId="3442786788" sldId="330"/>
        </pc:sldMkLst>
        <pc:spChg chg="mod">
          <ac:chgData name="Robert Bruininga (18117732)" userId="a764a97b-3ac6-4d8a-a15a-bcbd0b178c12" providerId="ADAL" clId="{D700B68E-40E8-4E11-A8EA-9B0E9056B2DB}" dt="2026-01-07T15:30:21.013" v="892"/>
          <ac:spMkLst>
            <pc:docMk/>
            <pc:sldMk cId="3442786788" sldId="330"/>
            <ac:spMk id="2" creationId="{704B9D1B-C0EE-53CF-27B9-495A0B40F63D}"/>
          </ac:spMkLst>
        </pc:spChg>
        <pc:graphicFrameChg chg="mod">
          <ac:chgData name="Robert Bruininga (18117732)" userId="a764a97b-3ac6-4d8a-a15a-bcbd0b178c12" providerId="ADAL" clId="{D700B68E-40E8-4E11-A8EA-9B0E9056B2DB}" dt="2026-01-07T15:29:01.368" v="865"/>
          <ac:graphicFrameMkLst>
            <pc:docMk/>
            <pc:sldMk cId="3442786788" sldId="330"/>
            <ac:graphicFrameMk id="5" creationId="{EA6BD80B-8EFC-8773-2861-1800779A1ABA}"/>
          </ac:graphicFrameMkLst>
        </pc:graphicFrameChg>
      </pc:sldChg>
      <pc:sldChg chg="modSp add replId">
        <pc:chgData name="Robert Bruininga (18117732)" userId="a764a97b-3ac6-4d8a-a15a-bcbd0b178c12" providerId="ADAL" clId="{D700B68E-40E8-4E11-A8EA-9B0E9056B2DB}" dt="2026-01-07T15:30:22.932" v="893"/>
        <pc:sldMkLst>
          <pc:docMk/>
          <pc:sldMk cId="3615612211" sldId="331"/>
        </pc:sldMkLst>
        <pc:spChg chg="mod">
          <ac:chgData name="Robert Bruininga (18117732)" userId="a764a97b-3ac6-4d8a-a15a-bcbd0b178c12" providerId="ADAL" clId="{D700B68E-40E8-4E11-A8EA-9B0E9056B2DB}" dt="2026-01-07T15:30:22.932" v="893"/>
          <ac:spMkLst>
            <pc:docMk/>
            <pc:sldMk cId="3615612211" sldId="331"/>
            <ac:spMk id="2" creationId="{88E0F5B9-F782-92E1-A912-FB2DE011B6BE}"/>
          </ac:spMkLst>
        </pc:spChg>
        <pc:graphicFrameChg chg="mod">
          <ac:chgData name="Robert Bruininga (18117732)" userId="a764a97b-3ac6-4d8a-a15a-bcbd0b178c12" providerId="ADAL" clId="{D700B68E-40E8-4E11-A8EA-9B0E9056B2DB}" dt="2026-01-07T15:29:06.855" v="866"/>
          <ac:graphicFrameMkLst>
            <pc:docMk/>
            <pc:sldMk cId="3615612211" sldId="331"/>
            <ac:graphicFrameMk id="5" creationId="{50A01404-3D2A-B54B-5C40-6259ABFEB7E6}"/>
          </ac:graphicFrameMkLst>
        </pc:graphicFrameChg>
      </pc:sldChg>
      <pc:sldChg chg="modSp add mod replId">
        <pc:chgData name="Robert Bruininga (18117732)" userId="a764a97b-3ac6-4d8a-a15a-bcbd0b178c12" providerId="ADAL" clId="{D700B68E-40E8-4E11-A8EA-9B0E9056B2DB}" dt="2026-01-07T15:30:25.158" v="894"/>
        <pc:sldMkLst>
          <pc:docMk/>
          <pc:sldMk cId="331112350" sldId="332"/>
        </pc:sldMkLst>
        <pc:spChg chg="mod">
          <ac:chgData name="Robert Bruininga (18117732)" userId="a764a97b-3ac6-4d8a-a15a-bcbd0b178c12" providerId="ADAL" clId="{D700B68E-40E8-4E11-A8EA-9B0E9056B2DB}" dt="2026-01-07T15:30:25.158" v="894"/>
          <ac:spMkLst>
            <pc:docMk/>
            <pc:sldMk cId="331112350" sldId="332"/>
            <ac:spMk id="2" creationId="{7291E8F9-6408-6FE9-1473-FE697F276FA7}"/>
          </ac:spMkLst>
        </pc:spChg>
        <pc:graphicFrameChg chg="mod modGraphic">
          <ac:chgData name="Robert Bruininga (18117732)" userId="a764a97b-3ac6-4d8a-a15a-bcbd0b178c12" providerId="ADAL" clId="{D700B68E-40E8-4E11-A8EA-9B0E9056B2DB}" dt="2026-01-07T15:29:21.303" v="868" actId="2165"/>
          <ac:graphicFrameMkLst>
            <pc:docMk/>
            <pc:sldMk cId="331112350" sldId="332"/>
            <ac:graphicFrameMk id="5" creationId="{1C66F930-7B58-471F-4F2B-6583C8017ED7}"/>
          </ac:graphicFrameMkLst>
        </pc:graphicFrameChg>
      </pc:sldChg>
      <pc:sldChg chg="modSp add mod">
        <pc:chgData name="Robert Bruininga (18117732)" userId="a764a97b-3ac6-4d8a-a15a-bcbd0b178c12" providerId="ADAL" clId="{D700B68E-40E8-4E11-A8EA-9B0E9056B2DB}" dt="2026-01-07T15:32:00.682" v="907" actId="2165"/>
        <pc:sldMkLst>
          <pc:docMk/>
          <pc:sldMk cId="2920863453" sldId="333"/>
        </pc:sldMkLst>
        <pc:spChg chg="mod">
          <ac:chgData name="Robert Bruininga (18117732)" userId="a764a97b-3ac6-4d8a-a15a-bcbd0b178c12" providerId="ADAL" clId="{D700B68E-40E8-4E11-A8EA-9B0E9056B2DB}" dt="2026-01-07T15:30:48.385" v="895"/>
          <ac:spMkLst>
            <pc:docMk/>
            <pc:sldMk cId="2920863453" sldId="333"/>
            <ac:spMk id="2" creationId="{7F6EB9EC-BEB5-2E9D-17C0-2E2E8B1EC1E4}"/>
          </ac:spMkLst>
        </pc:spChg>
        <pc:graphicFrameChg chg="mod modGraphic">
          <ac:chgData name="Robert Bruininga (18117732)" userId="a764a97b-3ac6-4d8a-a15a-bcbd0b178c12" providerId="ADAL" clId="{D700B68E-40E8-4E11-A8EA-9B0E9056B2DB}" dt="2026-01-07T15:32:00.682" v="907" actId="2165"/>
          <ac:graphicFrameMkLst>
            <pc:docMk/>
            <pc:sldMk cId="2920863453" sldId="333"/>
            <ac:graphicFrameMk id="5" creationId="{F967E733-13DB-3E34-8254-9451AAC66F0A}"/>
          </ac:graphicFrameMkLst>
        </pc:graphicFrameChg>
      </pc:sldChg>
      <pc:sldChg chg="modSp add mod replId">
        <pc:chgData name="Robert Bruininga (18117732)" userId="a764a97b-3ac6-4d8a-a15a-bcbd0b178c12" providerId="ADAL" clId="{D700B68E-40E8-4E11-A8EA-9B0E9056B2DB}" dt="2026-01-07T15:32:09.227" v="909" actId="2165"/>
        <pc:sldMkLst>
          <pc:docMk/>
          <pc:sldMk cId="2722843512" sldId="334"/>
        </pc:sldMkLst>
        <pc:spChg chg="mod">
          <ac:chgData name="Robert Bruininga (18117732)" userId="a764a97b-3ac6-4d8a-a15a-bcbd0b178c12" providerId="ADAL" clId="{D700B68E-40E8-4E11-A8EA-9B0E9056B2DB}" dt="2026-01-07T15:30:50.096" v="896"/>
          <ac:spMkLst>
            <pc:docMk/>
            <pc:sldMk cId="2722843512" sldId="334"/>
            <ac:spMk id="2" creationId="{F0A0DC60-05BC-A13D-051C-552AB3C67452}"/>
          </ac:spMkLst>
        </pc:spChg>
        <pc:graphicFrameChg chg="mod modGraphic">
          <ac:chgData name="Robert Bruininga (18117732)" userId="a764a97b-3ac6-4d8a-a15a-bcbd0b178c12" providerId="ADAL" clId="{D700B68E-40E8-4E11-A8EA-9B0E9056B2DB}" dt="2026-01-07T15:32:09.227" v="909" actId="2165"/>
          <ac:graphicFrameMkLst>
            <pc:docMk/>
            <pc:sldMk cId="2722843512" sldId="334"/>
            <ac:graphicFrameMk id="5" creationId="{FFF23E08-A4F0-7EF7-5718-C2CE6D314761}"/>
          </ac:graphicFrameMkLst>
        </pc:graphicFrameChg>
      </pc:sldChg>
      <pc:sldChg chg="modSp add mod replId">
        <pc:chgData name="Robert Bruininga (18117732)" userId="a764a97b-3ac6-4d8a-a15a-bcbd0b178c12" providerId="ADAL" clId="{D700B68E-40E8-4E11-A8EA-9B0E9056B2DB}" dt="2026-01-07T15:32:15.215" v="910"/>
        <pc:sldMkLst>
          <pc:docMk/>
          <pc:sldMk cId="570370085" sldId="335"/>
        </pc:sldMkLst>
        <pc:spChg chg="mod">
          <ac:chgData name="Robert Bruininga (18117732)" userId="a764a97b-3ac6-4d8a-a15a-bcbd0b178c12" providerId="ADAL" clId="{D700B68E-40E8-4E11-A8EA-9B0E9056B2DB}" dt="2026-01-07T15:29:36.609" v="891" actId="20577"/>
          <ac:spMkLst>
            <pc:docMk/>
            <pc:sldMk cId="570370085" sldId="335"/>
            <ac:spMk id="2" creationId="{277C7254-3A7C-5C6E-982F-03AB5DA13EFF}"/>
          </ac:spMkLst>
        </pc:spChg>
        <pc:graphicFrameChg chg="mod">
          <ac:chgData name="Robert Bruininga (18117732)" userId="a764a97b-3ac6-4d8a-a15a-bcbd0b178c12" providerId="ADAL" clId="{D700B68E-40E8-4E11-A8EA-9B0E9056B2DB}" dt="2026-01-07T15:32:15.215" v="910"/>
          <ac:graphicFrameMkLst>
            <pc:docMk/>
            <pc:sldMk cId="570370085" sldId="335"/>
            <ac:graphicFrameMk id="5" creationId="{EBBA42F1-4B1B-3610-CF67-FEB5269F936E}"/>
          </ac:graphicFrameMkLst>
        </pc:graphicFrameChg>
      </pc:sldChg>
      <pc:sldChg chg="modSp add replId">
        <pc:chgData name="Robert Bruininga (18117732)" userId="a764a97b-3ac6-4d8a-a15a-bcbd0b178c12" providerId="ADAL" clId="{D700B68E-40E8-4E11-A8EA-9B0E9056B2DB}" dt="2026-01-07T15:32:20.521" v="911"/>
        <pc:sldMkLst>
          <pc:docMk/>
          <pc:sldMk cId="922141276" sldId="336"/>
        </pc:sldMkLst>
        <pc:spChg chg="mod">
          <ac:chgData name="Robert Bruininga (18117732)" userId="a764a97b-3ac6-4d8a-a15a-bcbd0b178c12" providerId="ADAL" clId="{D700B68E-40E8-4E11-A8EA-9B0E9056B2DB}" dt="2026-01-07T15:30:51.701" v="897"/>
          <ac:spMkLst>
            <pc:docMk/>
            <pc:sldMk cId="922141276" sldId="336"/>
            <ac:spMk id="2" creationId="{B218593E-9B0A-7340-3F65-C7D46677531F}"/>
          </ac:spMkLst>
        </pc:spChg>
        <pc:graphicFrameChg chg="mod">
          <ac:chgData name="Robert Bruininga (18117732)" userId="a764a97b-3ac6-4d8a-a15a-bcbd0b178c12" providerId="ADAL" clId="{D700B68E-40E8-4E11-A8EA-9B0E9056B2DB}" dt="2026-01-07T15:32:20.521" v="911"/>
          <ac:graphicFrameMkLst>
            <pc:docMk/>
            <pc:sldMk cId="922141276" sldId="336"/>
            <ac:graphicFrameMk id="5" creationId="{D0EE637A-3B0E-5214-68E4-64A3745A5BDC}"/>
          </ac:graphicFrameMkLst>
        </pc:graphicFrameChg>
      </pc:sldChg>
      <pc:sldChg chg="addSp delSp modSp add mod ord">
        <pc:chgData name="Robert Bruininga (18117732)" userId="a764a97b-3ac6-4d8a-a15a-bcbd0b178c12" providerId="ADAL" clId="{D700B68E-40E8-4E11-A8EA-9B0E9056B2DB}" dt="2026-01-07T15:49:33.608" v="1155" actId="1076"/>
        <pc:sldMkLst>
          <pc:docMk/>
          <pc:sldMk cId="853194435" sldId="337"/>
        </pc:sldMkLst>
        <pc:spChg chg="mod">
          <ac:chgData name="Robert Bruininga (18117732)" userId="a764a97b-3ac6-4d8a-a15a-bcbd0b178c12" providerId="ADAL" clId="{D700B68E-40E8-4E11-A8EA-9B0E9056B2DB}" dt="2026-01-07T15:46:35.568" v="971" actId="20577"/>
          <ac:spMkLst>
            <pc:docMk/>
            <pc:sldMk cId="853194435" sldId="337"/>
            <ac:spMk id="2" creationId="{C9393E57-79FE-2CD9-03E6-54A04201E875}"/>
          </ac:spMkLst>
        </pc:spChg>
        <pc:spChg chg="mod">
          <ac:chgData name="Robert Bruininga (18117732)" userId="a764a97b-3ac6-4d8a-a15a-bcbd0b178c12" providerId="ADAL" clId="{D700B68E-40E8-4E11-A8EA-9B0E9056B2DB}" dt="2026-01-07T15:46:45.395" v="1020" actId="20577"/>
          <ac:spMkLst>
            <pc:docMk/>
            <pc:sldMk cId="853194435" sldId="337"/>
            <ac:spMk id="3" creationId="{A16BC8A3-177E-E0BD-4B97-8BBA08595999}"/>
          </ac:spMkLst>
        </pc:spChg>
        <pc:spChg chg="mod">
          <ac:chgData name="Robert Bruininga (18117732)" userId="a764a97b-3ac6-4d8a-a15a-bcbd0b178c12" providerId="ADAL" clId="{D700B68E-40E8-4E11-A8EA-9B0E9056B2DB}" dt="2026-01-07T15:48:52.905" v="1106" actId="1076"/>
          <ac:spMkLst>
            <pc:docMk/>
            <pc:sldMk cId="853194435" sldId="337"/>
            <ac:spMk id="4" creationId="{463A71AD-03E2-C1CE-91F7-1EA4C95957BE}"/>
          </ac:spMkLst>
        </pc:spChg>
        <pc:spChg chg="mod">
          <ac:chgData name="Robert Bruininga (18117732)" userId="a764a97b-3ac6-4d8a-a15a-bcbd0b178c12" providerId="ADAL" clId="{D700B68E-40E8-4E11-A8EA-9B0E9056B2DB}" dt="2026-01-07T15:48:57.546" v="1107" actId="1076"/>
          <ac:spMkLst>
            <pc:docMk/>
            <pc:sldMk cId="853194435" sldId="337"/>
            <ac:spMk id="6" creationId="{467D6B28-987D-1009-1027-D93751E2F759}"/>
          </ac:spMkLst>
        </pc:spChg>
        <pc:graphicFrameChg chg="add mod modGraphic">
          <ac:chgData name="Robert Bruininga (18117732)" userId="a764a97b-3ac6-4d8a-a15a-bcbd0b178c12" providerId="ADAL" clId="{D700B68E-40E8-4E11-A8EA-9B0E9056B2DB}" dt="2026-01-07T15:49:33.608" v="1155" actId="1076"/>
          <ac:graphicFrameMkLst>
            <pc:docMk/>
            <pc:sldMk cId="853194435" sldId="337"/>
            <ac:graphicFrameMk id="9" creationId="{9DA76F3F-3AE3-D63E-AD6E-5547240AC329}"/>
          </ac:graphicFrameMkLst>
        </pc:graphicFrameChg>
      </pc:sldChg>
      <pc:sldChg chg="addSp delSp modSp add mod">
        <pc:chgData name="Robert Bruininga (18117732)" userId="a764a97b-3ac6-4d8a-a15a-bcbd0b178c12" providerId="ADAL" clId="{D700B68E-40E8-4E11-A8EA-9B0E9056B2DB}" dt="2026-01-07T16:02:02.399" v="1283" actId="1076"/>
        <pc:sldMkLst>
          <pc:docMk/>
          <pc:sldMk cId="1430188887" sldId="338"/>
        </pc:sldMkLst>
        <pc:spChg chg="mod">
          <ac:chgData name="Robert Bruininga (18117732)" userId="a764a97b-3ac6-4d8a-a15a-bcbd0b178c12" providerId="ADAL" clId="{D700B68E-40E8-4E11-A8EA-9B0E9056B2DB}" dt="2026-01-07T15:49:02.002" v="1117" actId="20577"/>
          <ac:spMkLst>
            <pc:docMk/>
            <pc:sldMk cId="1430188887" sldId="338"/>
            <ac:spMk id="2" creationId="{48BF594F-B04D-9A18-9689-419F5DAA89D9}"/>
          </ac:spMkLst>
        </pc:spChg>
        <pc:spChg chg="mod">
          <ac:chgData name="Robert Bruininga (18117732)" userId="a764a97b-3ac6-4d8a-a15a-bcbd0b178c12" providerId="ADAL" clId="{D700B68E-40E8-4E11-A8EA-9B0E9056B2DB}" dt="2026-01-07T15:49:09.114" v="1148" actId="20577"/>
          <ac:spMkLst>
            <pc:docMk/>
            <pc:sldMk cId="1430188887" sldId="338"/>
            <ac:spMk id="3" creationId="{1359638F-D185-50B3-38E4-795277264A46}"/>
          </ac:spMkLst>
        </pc:spChg>
        <pc:spChg chg="mod">
          <ac:chgData name="Robert Bruininga (18117732)" userId="a764a97b-3ac6-4d8a-a15a-bcbd0b178c12" providerId="ADAL" clId="{D700B68E-40E8-4E11-A8EA-9B0E9056B2DB}" dt="2026-01-07T15:49:53.493" v="1175" actId="20577"/>
          <ac:spMkLst>
            <pc:docMk/>
            <pc:sldMk cId="1430188887" sldId="338"/>
            <ac:spMk id="4" creationId="{4F18C5CE-F4BF-83C0-F0CD-703A48185AE5}"/>
          </ac:spMkLst>
        </pc:spChg>
        <pc:spChg chg="mod">
          <ac:chgData name="Robert Bruininga (18117732)" userId="a764a97b-3ac6-4d8a-a15a-bcbd0b178c12" providerId="ADAL" clId="{D700B68E-40E8-4E11-A8EA-9B0E9056B2DB}" dt="2026-01-07T15:58:06.817" v="1253" actId="20577"/>
          <ac:spMkLst>
            <pc:docMk/>
            <pc:sldMk cId="1430188887" sldId="338"/>
            <ac:spMk id="5" creationId="{D6971B8A-CC45-98C0-7C59-A5501A91BC9E}"/>
          </ac:spMkLst>
        </pc:spChg>
        <pc:spChg chg="mod">
          <ac:chgData name="Robert Bruininga (18117732)" userId="a764a97b-3ac6-4d8a-a15a-bcbd0b178c12" providerId="ADAL" clId="{D700B68E-40E8-4E11-A8EA-9B0E9056B2DB}" dt="2026-01-07T15:58:00.764" v="1231" actId="20577"/>
          <ac:spMkLst>
            <pc:docMk/>
            <pc:sldMk cId="1430188887" sldId="338"/>
            <ac:spMk id="6" creationId="{99F65A84-79A8-7D33-58D6-91B94381E0ED}"/>
          </ac:spMkLst>
        </pc:spChg>
        <pc:graphicFrameChg chg="add mod modGraphic">
          <ac:chgData name="Robert Bruininga (18117732)" userId="a764a97b-3ac6-4d8a-a15a-bcbd0b178c12" providerId="ADAL" clId="{D700B68E-40E8-4E11-A8EA-9B0E9056B2DB}" dt="2026-01-07T16:01:04.712" v="1273" actId="1076"/>
          <ac:graphicFrameMkLst>
            <pc:docMk/>
            <pc:sldMk cId="1430188887" sldId="338"/>
            <ac:graphicFrameMk id="9" creationId="{3233FCAE-3957-1CFB-B307-ABDE9FF982CD}"/>
          </ac:graphicFrameMkLst>
        </pc:graphicFrameChg>
        <pc:graphicFrameChg chg="add mod modGraphic">
          <ac:chgData name="Robert Bruininga (18117732)" userId="a764a97b-3ac6-4d8a-a15a-bcbd0b178c12" providerId="ADAL" clId="{D700B68E-40E8-4E11-A8EA-9B0E9056B2DB}" dt="2026-01-07T16:02:02.399" v="1283" actId="1076"/>
          <ac:graphicFrameMkLst>
            <pc:docMk/>
            <pc:sldMk cId="1430188887" sldId="338"/>
            <ac:graphicFrameMk id="12" creationId="{EB6257CC-4CD5-9E28-5C8A-912A66A1A96B}"/>
          </ac:graphicFrameMkLst>
        </pc:graphicFrameChg>
      </pc:sldChg>
      <pc:sldChg chg="modSp add mod ord">
        <pc:chgData name="Robert Bruininga (18117732)" userId="a764a97b-3ac6-4d8a-a15a-bcbd0b178c12" providerId="ADAL" clId="{D700B68E-40E8-4E11-A8EA-9B0E9056B2DB}" dt="2026-01-07T16:00:41.745" v="1267" actId="20577"/>
        <pc:sldMkLst>
          <pc:docMk/>
          <pc:sldMk cId="2555443818" sldId="339"/>
        </pc:sldMkLst>
        <pc:spChg chg="mod">
          <ac:chgData name="Robert Bruininga (18117732)" userId="a764a97b-3ac6-4d8a-a15a-bcbd0b178c12" providerId="ADAL" clId="{D700B68E-40E8-4E11-A8EA-9B0E9056B2DB}" dt="2026-01-07T16:00:41.745" v="1267" actId="20577"/>
          <ac:spMkLst>
            <pc:docMk/>
            <pc:sldMk cId="2555443818" sldId="339"/>
            <ac:spMk id="2" creationId="{D493D70A-3545-F6CE-0C33-7E545BB2D802}"/>
          </ac:spMkLst>
        </pc:spChg>
      </pc:sldChg>
      <pc:sldChg chg="modSp add mod">
        <pc:chgData name="Robert Bruininga (18117732)" userId="a764a97b-3ac6-4d8a-a15a-bcbd0b178c12" providerId="ADAL" clId="{D700B68E-40E8-4E11-A8EA-9B0E9056B2DB}" dt="2026-01-07T16:01:44.421" v="1279" actId="20577"/>
        <pc:sldMkLst>
          <pc:docMk/>
          <pc:sldMk cId="2842895302" sldId="340"/>
        </pc:sldMkLst>
        <pc:spChg chg="mod">
          <ac:chgData name="Robert Bruininga (18117732)" userId="a764a97b-3ac6-4d8a-a15a-bcbd0b178c12" providerId="ADAL" clId="{D700B68E-40E8-4E11-A8EA-9B0E9056B2DB}" dt="2026-01-07T16:01:44.421" v="1279" actId="20577"/>
          <ac:spMkLst>
            <pc:docMk/>
            <pc:sldMk cId="2842895302" sldId="340"/>
            <ac:spMk id="2" creationId="{B62325AD-C3C3-DBF0-A22E-087C4F81E869}"/>
          </ac:spMkLst>
        </pc:spChg>
      </pc:sldChg>
      <pc:sldChg chg="addSp delSp modSp add mod ord">
        <pc:chgData name="Robert Bruininga (18117732)" userId="a764a97b-3ac6-4d8a-a15a-bcbd0b178c12" providerId="ADAL" clId="{D700B68E-40E8-4E11-A8EA-9B0E9056B2DB}" dt="2026-01-07T16:04:13.928" v="1329" actId="1076"/>
        <pc:sldMkLst>
          <pc:docMk/>
          <pc:sldMk cId="557386156" sldId="341"/>
        </pc:sldMkLst>
        <pc:spChg chg="mod">
          <ac:chgData name="Robert Bruininga (18117732)" userId="a764a97b-3ac6-4d8a-a15a-bcbd0b178c12" providerId="ADAL" clId="{D700B68E-40E8-4E11-A8EA-9B0E9056B2DB}" dt="2026-01-07T16:03:11.249" v="1302" actId="20577"/>
          <ac:spMkLst>
            <pc:docMk/>
            <pc:sldMk cId="557386156" sldId="341"/>
            <ac:spMk id="2" creationId="{4A03D35C-0FDD-13B7-0922-D0A4A3757EEF}"/>
          </ac:spMkLst>
        </pc:spChg>
        <pc:graphicFrameChg chg="add mod">
          <ac:chgData name="Robert Bruininga (18117732)" userId="a764a97b-3ac6-4d8a-a15a-bcbd0b178c12" providerId="ADAL" clId="{D700B68E-40E8-4E11-A8EA-9B0E9056B2DB}" dt="2026-01-07T16:04:09.407" v="1328" actId="1076"/>
          <ac:graphicFrameMkLst>
            <pc:docMk/>
            <pc:sldMk cId="557386156" sldId="341"/>
            <ac:graphicFrameMk id="7" creationId="{26A6EB85-0F76-DB9F-7493-1966D49B0DB6}"/>
          </ac:graphicFrameMkLst>
        </pc:graphicFrameChg>
        <pc:graphicFrameChg chg="add mod">
          <ac:chgData name="Robert Bruininga (18117732)" userId="a764a97b-3ac6-4d8a-a15a-bcbd0b178c12" providerId="ADAL" clId="{D700B68E-40E8-4E11-A8EA-9B0E9056B2DB}" dt="2026-01-07T16:04:04.126" v="1326" actId="1076"/>
          <ac:graphicFrameMkLst>
            <pc:docMk/>
            <pc:sldMk cId="557386156" sldId="341"/>
            <ac:graphicFrameMk id="10" creationId="{D849D707-FF13-2C37-756F-E635C6FAC82E}"/>
          </ac:graphicFrameMkLst>
        </pc:graphicFrameChg>
        <pc:graphicFrameChg chg="add mod">
          <ac:chgData name="Robert Bruininga (18117732)" userId="a764a97b-3ac6-4d8a-a15a-bcbd0b178c12" providerId="ADAL" clId="{D700B68E-40E8-4E11-A8EA-9B0E9056B2DB}" dt="2026-01-07T16:04:13.928" v="1329" actId="1076"/>
          <ac:graphicFrameMkLst>
            <pc:docMk/>
            <pc:sldMk cId="557386156" sldId="341"/>
            <ac:graphicFrameMk id="12" creationId="{E0F52570-B4F6-26D3-0A1B-C136A0667AF5}"/>
          </ac:graphicFrameMkLst>
        </pc:graphicFrameChg>
      </pc:sldChg>
      <pc:sldChg chg="addSp delSp modSp add mod">
        <pc:chgData name="Robert Bruininga (18117732)" userId="a764a97b-3ac6-4d8a-a15a-bcbd0b178c12" providerId="ADAL" clId="{D700B68E-40E8-4E11-A8EA-9B0E9056B2DB}" dt="2026-01-07T16:04:47.605" v="1341" actId="1076"/>
        <pc:sldMkLst>
          <pc:docMk/>
          <pc:sldMk cId="888035864" sldId="342"/>
        </pc:sldMkLst>
        <pc:spChg chg="mod">
          <ac:chgData name="Robert Bruininga (18117732)" userId="a764a97b-3ac6-4d8a-a15a-bcbd0b178c12" providerId="ADAL" clId="{D700B68E-40E8-4E11-A8EA-9B0E9056B2DB}" dt="2026-01-07T16:03:27.621" v="1314" actId="20577"/>
          <ac:spMkLst>
            <pc:docMk/>
            <pc:sldMk cId="888035864" sldId="342"/>
            <ac:spMk id="2" creationId="{AE0E1DD5-7136-EB96-624D-42979867019E}"/>
          </ac:spMkLst>
        </pc:spChg>
        <pc:graphicFrameChg chg="add mod">
          <ac:chgData name="Robert Bruininga (18117732)" userId="a764a97b-3ac6-4d8a-a15a-bcbd0b178c12" providerId="ADAL" clId="{D700B68E-40E8-4E11-A8EA-9B0E9056B2DB}" dt="2026-01-07T16:04:47.605" v="1341" actId="1076"/>
          <ac:graphicFrameMkLst>
            <pc:docMk/>
            <pc:sldMk cId="888035864" sldId="342"/>
            <ac:graphicFrameMk id="7" creationId="{9A751DBF-0176-2DAC-5724-681E9623D6CE}"/>
          </ac:graphicFrameMkLst>
        </pc:graphicFrameChg>
        <pc:graphicFrameChg chg="add mod">
          <ac:chgData name="Robert Bruininga (18117732)" userId="a764a97b-3ac6-4d8a-a15a-bcbd0b178c12" providerId="ADAL" clId="{D700B68E-40E8-4E11-A8EA-9B0E9056B2DB}" dt="2026-01-07T16:04:40.621" v="1338" actId="1076"/>
          <ac:graphicFrameMkLst>
            <pc:docMk/>
            <pc:sldMk cId="888035864" sldId="342"/>
            <ac:graphicFrameMk id="10" creationId="{1A107FEA-52C3-5621-EBF1-E1B23201CF85}"/>
          </ac:graphicFrameMkLst>
        </pc:graphicFrameChg>
        <pc:graphicFrameChg chg="add mod">
          <ac:chgData name="Robert Bruininga (18117732)" userId="a764a97b-3ac6-4d8a-a15a-bcbd0b178c12" providerId="ADAL" clId="{D700B68E-40E8-4E11-A8EA-9B0E9056B2DB}" dt="2026-01-07T16:04:38.575" v="1337" actId="1076"/>
          <ac:graphicFrameMkLst>
            <pc:docMk/>
            <pc:sldMk cId="888035864" sldId="342"/>
            <ac:graphicFrameMk id="12" creationId="{8D6A4D8E-7E22-2964-F547-06684E589B9E}"/>
          </ac:graphicFrameMkLst>
        </pc:graphicFrameChg>
      </pc:sldChg>
      <pc:sldChg chg="addSp delSp modSp add mod ord">
        <pc:chgData name="Robert Bruininga (18117732)" userId="a764a97b-3ac6-4d8a-a15a-bcbd0b178c12" providerId="ADAL" clId="{D700B68E-40E8-4E11-A8EA-9B0E9056B2DB}" dt="2026-01-07T16:21:56.060" v="1558" actId="1076"/>
        <pc:sldMkLst>
          <pc:docMk/>
          <pc:sldMk cId="2193871502" sldId="343"/>
        </pc:sldMkLst>
        <pc:spChg chg="mod">
          <ac:chgData name="Robert Bruininga (18117732)" userId="a764a97b-3ac6-4d8a-a15a-bcbd0b178c12" providerId="ADAL" clId="{D700B68E-40E8-4E11-A8EA-9B0E9056B2DB}" dt="2026-01-07T16:20:01.362" v="1538" actId="20577"/>
          <ac:spMkLst>
            <pc:docMk/>
            <pc:sldMk cId="2193871502" sldId="343"/>
            <ac:spMk id="2" creationId="{875152C4-03D4-5614-A118-200487E83E13}"/>
          </ac:spMkLst>
        </pc:spChg>
        <pc:graphicFrameChg chg="add mod modGraphic">
          <ac:chgData name="Robert Bruininga (18117732)" userId="a764a97b-3ac6-4d8a-a15a-bcbd0b178c12" providerId="ADAL" clId="{D700B68E-40E8-4E11-A8EA-9B0E9056B2DB}" dt="2026-01-07T16:21:48.369" v="1556" actId="1076"/>
          <ac:graphicFrameMkLst>
            <pc:docMk/>
            <pc:sldMk cId="2193871502" sldId="343"/>
            <ac:graphicFrameMk id="7" creationId="{670710C6-A6EB-4DD7-A402-797267EB0AB8}"/>
          </ac:graphicFrameMkLst>
        </pc:graphicFrameChg>
        <pc:graphicFrameChg chg="add mod modGraphic">
          <ac:chgData name="Robert Bruininga (18117732)" userId="a764a97b-3ac6-4d8a-a15a-bcbd0b178c12" providerId="ADAL" clId="{D700B68E-40E8-4E11-A8EA-9B0E9056B2DB}" dt="2026-01-07T16:21:56.060" v="1558" actId="1076"/>
          <ac:graphicFrameMkLst>
            <pc:docMk/>
            <pc:sldMk cId="2193871502" sldId="343"/>
            <ac:graphicFrameMk id="11" creationId="{291D4E5A-BE37-5C1D-7358-003C5B52C63E}"/>
          </ac:graphicFrameMkLst>
        </pc:graphicFrameChg>
      </pc:sldChg>
      <pc:sldChg chg="addSp delSp modSp add mod ord">
        <pc:chgData name="Robert Bruininga (18117732)" userId="a764a97b-3ac6-4d8a-a15a-bcbd0b178c12" providerId="ADAL" clId="{D700B68E-40E8-4E11-A8EA-9B0E9056B2DB}" dt="2026-01-07T16:23:10.224" v="1580" actId="1076"/>
        <pc:sldMkLst>
          <pc:docMk/>
          <pc:sldMk cId="1309355628" sldId="344"/>
        </pc:sldMkLst>
        <pc:spChg chg="mod">
          <ac:chgData name="Robert Bruininga (18117732)" userId="a764a97b-3ac6-4d8a-a15a-bcbd0b178c12" providerId="ADAL" clId="{D700B68E-40E8-4E11-A8EA-9B0E9056B2DB}" dt="2026-01-07T16:21:34.034" v="1551"/>
          <ac:spMkLst>
            <pc:docMk/>
            <pc:sldMk cId="1309355628" sldId="344"/>
            <ac:spMk id="2" creationId="{6AB8744B-E5B7-3AA5-559A-9D73A29E8FE2}"/>
          </ac:spMkLst>
        </pc:spChg>
        <pc:graphicFrameChg chg="add mod">
          <ac:chgData name="Robert Bruininga (18117732)" userId="a764a97b-3ac6-4d8a-a15a-bcbd0b178c12" providerId="ADAL" clId="{D700B68E-40E8-4E11-A8EA-9B0E9056B2DB}" dt="2026-01-07T16:23:10.224" v="1580" actId="1076"/>
          <ac:graphicFrameMkLst>
            <pc:docMk/>
            <pc:sldMk cId="1309355628" sldId="344"/>
            <ac:graphicFrameMk id="8" creationId="{9DB5ED2E-3E7B-4842-7796-31D556E3D1CC}"/>
          </ac:graphicFrameMkLst>
        </pc:graphicFrameChg>
        <pc:graphicFrameChg chg="add mod">
          <ac:chgData name="Robert Bruininga (18117732)" userId="a764a97b-3ac6-4d8a-a15a-bcbd0b178c12" providerId="ADAL" clId="{D700B68E-40E8-4E11-A8EA-9B0E9056B2DB}" dt="2026-01-07T16:22:59.974" v="1577" actId="1076"/>
          <ac:graphicFrameMkLst>
            <pc:docMk/>
            <pc:sldMk cId="1309355628" sldId="344"/>
            <ac:graphicFrameMk id="11" creationId="{DF6AE3F4-04EB-02B1-F467-8714B615F4D0}"/>
          </ac:graphicFrameMkLst>
        </pc:graphicFrameChg>
        <pc:graphicFrameChg chg="add mod">
          <ac:chgData name="Robert Bruininga (18117732)" userId="a764a97b-3ac6-4d8a-a15a-bcbd0b178c12" providerId="ADAL" clId="{D700B68E-40E8-4E11-A8EA-9B0E9056B2DB}" dt="2026-01-07T16:23:04.145" v="1579" actId="1076"/>
          <ac:graphicFrameMkLst>
            <pc:docMk/>
            <pc:sldMk cId="1309355628" sldId="344"/>
            <ac:graphicFrameMk id="13" creationId="{79D6D89E-30AC-57B8-93FD-87FE5BE7D783}"/>
          </ac:graphicFrameMkLst>
        </pc:graphicFrameChg>
      </pc:sldChg>
      <pc:sldChg chg="addSp delSp modSp add mod ord">
        <pc:chgData name="Robert Bruininga (18117732)" userId="a764a97b-3ac6-4d8a-a15a-bcbd0b178c12" providerId="ADAL" clId="{D700B68E-40E8-4E11-A8EA-9B0E9056B2DB}" dt="2026-01-07T16:23:38.880" v="1587" actId="1076"/>
        <pc:sldMkLst>
          <pc:docMk/>
          <pc:sldMk cId="2686049187" sldId="345"/>
        </pc:sldMkLst>
        <pc:spChg chg="mod">
          <ac:chgData name="Robert Bruininga (18117732)" userId="a764a97b-3ac6-4d8a-a15a-bcbd0b178c12" providerId="ADAL" clId="{D700B68E-40E8-4E11-A8EA-9B0E9056B2DB}" dt="2026-01-07T16:21:37.701" v="1554" actId="5793"/>
          <ac:spMkLst>
            <pc:docMk/>
            <pc:sldMk cId="2686049187" sldId="345"/>
            <ac:spMk id="2" creationId="{51A0845C-8B7B-00BB-C884-83E0A28C38F6}"/>
          </ac:spMkLst>
        </pc:spChg>
        <pc:graphicFrameChg chg="add mod">
          <ac:chgData name="Robert Bruininga (18117732)" userId="a764a97b-3ac6-4d8a-a15a-bcbd0b178c12" providerId="ADAL" clId="{D700B68E-40E8-4E11-A8EA-9B0E9056B2DB}" dt="2026-01-07T16:23:38.880" v="1587" actId="1076"/>
          <ac:graphicFrameMkLst>
            <pc:docMk/>
            <pc:sldMk cId="2686049187" sldId="345"/>
            <ac:graphicFrameMk id="8" creationId="{A9A9A9D9-273E-BC3E-C56B-FD70FA85B166}"/>
          </ac:graphicFrameMkLst>
        </pc:graphicFrameChg>
        <pc:graphicFrameChg chg="add mod">
          <ac:chgData name="Robert Bruininga (18117732)" userId="a764a97b-3ac6-4d8a-a15a-bcbd0b178c12" providerId="ADAL" clId="{D700B68E-40E8-4E11-A8EA-9B0E9056B2DB}" dt="2026-01-07T16:23:32.333" v="1585" actId="1076"/>
          <ac:graphicFrameMkLst>
            <pc:docMk/>
            <pc:sldMk cId="2686049187" sldId="345"/>
            <ac:graphicFrameMk id="11" creationId="{C9CA2B59-344B-D837-19BD-80120BA3F1CA}"/>
          </ac:graphicFrameMkLst>
        </pc:graphicFrameChg>
        <pc:graphicFrameChg chg="add mod">
          <ac:chgData name="Robert Bruininga (18117732)" userId="a764a97b-3ac6-4d8a-a15a-bcbd0b178c12" providerId="ADAL" clId="{D700B68E-40E8-4E11-A8EA-9B0E9056B2DB}" dt="2026-01-07T16:23:26.614" v="1584" actId="1076"/>
          <ac:graphicFrameMkLst>
            <pc:docMk/>
            <pc:sldMk cId="2686049187" sldId="345"/>
            <ac:graphicFrameMk id="13" creationId="{5C9DAE22-5937-1E45-47CB-5DC382ADE469}"/>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4DD1E4-289E-4AD9-9B15-B3F26A647372}" type="datetimeFigureOut">
              <a:rPr lang="nl-NL" smtClean="0"/>
              <a:t>25-1-2026</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5AE40-499A-4BE1-B240-15C1AFB61A29}" type="slidenum">
              <a:rPr lang="nl-NL" smtClean="0"/>
              <a:t>‹#›</a:t>
            </a:fld>
            <a:endParaRPr lang="nl-NL"/>
          </a:p>
        </p:txBody>
      </p:sp>
    </p:spTree>
    <p:extLst>
      <p:ext uri="{BB962C8B-B14F-4D97-AF65-F5344CB8AC3E}">
        <p14:creationId xmlns:p14="http://schemas.microsoft.com/office/powerpoint/2010/main" val="2627047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nl-NL"/>
          </a:p>
        </p:txBody>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5"/>
          </p:nvPr>
        </p:nvSpPr>
        <p:spPr/>
        <p:txBody>
          <a:bodyPr/>
          <a:lstStyle/>
          <a:p>
            <a:fld id="{CD75AE40-499A-4BE1-B240-15C1AFB61A29}" type="slidenum">
              <a:rPr lang="nl-NL" smtClean="0"/>
              <a:t>29</a:t>
            </a:fld>
            <a:endParaRPr lang="nl-NL"/>
          </a:p>
        </p:txBody>
      </p:sp>
    </p:spTree>
    <p:extLst>
      <p:ext uri="{BB962C8B-B14F-4D97-AF65-F5344CB8AC3E}">
        <p14:creationId xmlns:p14="http://schemas.microsoft.com/office/powerpoint/2010/main" val="2720948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160C4-E6DE-CA64-E679-2937C8AE0E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C27580DC-4C60-69AA-DF59-831C12C2FE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181D3790-ECCC-BABA-8C35-F63C82BB43FC}"/>
              </a:ext>
            </a:extLst>
          </p:cNvPr>
          <p:cNvSpPr>
            <a:spLocks noGrp="1"/>
          </p:cNvSpPr>
          <p:nvPr>
            <p:ph type="dt" sz="half" idx="10"/>
          </p:nvPr>
        </p:nvSpPr>
        <p:spPr/>
        <p:txBody>
          <a:bodyPr/>
          <a:lstStyle/>
          <a:p>
            <a:fld id="{885E4D81-94F1-4802-8DD9-5405C950E1AB}" type="datetime1">
              <a:rPr lang="nl-NL" smtClean="0"/>
              <a:t>25-1-2026</a:t>
            </a:fld>
            <a:endParaRPr lang="nl-NL"/>
          </a:p>
        </p:txBody>
      </p:sp>
      <p:sp>
        <p:nvSpPr>
          <p:cNvPr id="5" name="Footer Placeholder 4">
            <a:extLst>
              <a:ext uri="{FF2B5EF4-FFF2-40B4-BE49-F238E27FC236}">
                <a16:creationId xmlns:a16="http://schemas.microsoft.com/office/drawing/2014/main" id="{E0344730-F90F-310F-D728-BE2573309535}"/>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742C2CA2-2C06-1049-13D3-6399B78E9B7D}"/>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3241900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B3339-6007-9FA8-8026-562CA7156B85}"/>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CD58113C-3B23-FEB2-B023-B9EDED5D84C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FD53529E-2DF2-57E4-7C11-C118A4A21FB9}"/>
              </a:ext>
            </a:extLst>
          </p:cNvPr>
          <p:cNvSpPr>
            <a:spLocks noGrp="1"/>
          </p:cNvSpPr>
          <p:nvPr>
            <p:ph type="dt" sz="half" idx="10"/>
          </p:nvPr>
        </p:nvSpPr>
        <p:spPr/>
        <p:txBody>
          <a:bodyPr/>
          <a:lstStyle/>
          <a:p>
            <a:fld id="{482C8331-5668-4006-95B3-02F222D08BA8}" type="datetime1">
              <a:rPr lang="nl-NL" smtClean="0"/>
              <a:t>25-1-2026</a:t>
            </a:fld>
            <a:endParaRPr lang="nl-NL"/>
          </a:p>
        </p:txBody>
      </p:sp>
      <p:sp>
        <p:nvSpPr>
          <p:cNvPr id="5" name="Footer Placeholder 4">
            <a:extLst>
              <a:ext uri="{FF2B5EF4-FFF2-40B4-BE49-F238E27FC236}">
                <a16:creationId xmlns:a16="http://schemas.microsoft.com/office/drawing/2014/main" id="{60C58E08-712D-C8E1-3DAB-A95220E6EE26}"/>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98A97FA8-AD94-E82A-028F-36F75B266D36}"/>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2631575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3EA326-96AD-8B25-12AC-004F3098429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CF013F7F-03CB-6D9D-4E59-A6BFAB4CCE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C72599B1-5B18-4457-8318-3AB662CC43CF}"/>
              </a:ext>
            </a:extLst>
          </p:cNvPr>
          <p:cNvSpPr>
            <a:spLocks noGrp="1"/>
          </p:cNvSpPr>
          <p:nvPr>
            <p:ph type="dt" sz="half" idx="10"/>
          </p:nvPr>
        </p:nvSpPr>
        <p:spPr/>
        <p:txBody>
          <a:bodyPr/>
          <a:lstStyle/>
          <a:p>
            <a:fld id="{F4CA29DE-55EF-4939-B1D9-07021662D6D1}" type="datetime1">
              <a:rPr lang="nl-NL" smtClean="0"/>
              <a:t>25-1-2026</a:t>
            </a:fld>
            <a:endParaRPr lang="nl-NL"/>
          </a:p>
        </p:txBody>
      </p:sp>
      <p:sp>
        <p:nvSpPr>
          <p:cNvPr id="5" name="Footer Placeholder 4">
            <a:extLst>
              <a:ext uri="{FF2B5EF4-FFF2-40B4-BE49-F238E27FC236}">
                <a16:creationId xmlns:a16="http://schemas.microsoft.com/office/drawing/2014/main" id="{3BAC17C3-498D-681A-7B6E-72DBE8BFC3BB}"/>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984F7649-0474-F965-C6D0-A2E4A407A03F}"/>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2720910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EAC25-3981-A911-89E0-FD5076AB638A}"/>
              </a:ext>
            </a:extLst>
          </p:cNvPr>
          <p:cNvSpPr>
            <a:spLocks noGrp="1"/>
          </p:cNvSpPr>
          <p:nvPr>
            <p:ph type="title"/>
          </p:nvPr>
        </p:nvSpPr>
        <p:spPr/>
        <p:txBody>
          <a:bodyPr/>
          <a:lstStyle/>
          <a:p>
            <a:r>
              <a:rPr lang="en-US" dirty="0"/>
              <a:t>Click to edit Master title style</a:t>
            </a:r>
            <a:endParaRPr lang="nl-NL" dirty="0"/>
          </a:p>
        </p:txBody>
      </p:sp>
      <p:sp>
        <p:nvSpPr>
          <p:cNvPr id="3" name="Content Placeholder 2">
            <a:extLst>
              <a:ext uri="{FF2B5EF4-FFF2-40B4-BE49-F238E27FC236}">
                <a16:creationId xmlns:a16="http://schemas.microsoft.com/office/drawing/2014/main" id="{B260AC8B-6AB2-EBEC-BFDE-35FCFFC5E020}"/>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3C07D2E1-0874-FB80-0D75-719E4E3200E9}"/>
              </a:ext>
            </a:extLst>
          </p:cNvPr>
          <p:cNvSpPr>
            <a:spLocks noGrp="1"/>
          </p:cNvSpPr>
          <p:nvPr>
            <p:ph type="dt" sz="half" idx="10"/>
          </p:nvPr>
        </p:nvSpPr>
        <p:spPr/>
        <p:txBody>
          <a:bodyPr/>
          <a:lstStyle/>
          <a:p>
            <a:fld id="{F92D9C86-F6FF-4094-9AEE-0F555E2B8343}" type="datetime1">
              <a:rPr lang="nl-NL" smtClean="0"/>
              <a:t>25-1-2026</a:t>
            </a:fld>
            <a:endParaRPr lang="nl-NL"/>
          </a:p>
        </p:txBody>
      </p:sp>
      <p:sp>
        <p:nvSpPr>
          <p:cNvPr id="5" name="Footer Placeholder 4">
            <a:extLst>
              <a:ext uri="{FF2B5EF4-FFF2-40B4-BE49-F238E27FC236}">
                <a16:creationId xmlns:a16="http://schemas.microsoft.com/office/drawing/2014/main" id="{DB1F9243-F29F-B88E-5854-5C0806178433}"/>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905C9439-3E12-B7F0-E509-05210027F5E4}"/>
              </a:ext>
            </a:extLst>
          </p:cNvPr>
          <p:cNvSpPr>
            <a:spLocks noGrp="1"/>
          </p:cNvSpPr>
          <p:nvPr>
            <p:ph type="sldNum" sz="quarter" idx="12"/>
          </p:nvPr>
        </p:nvSpPr>
        <p:spPr/>
        <p:txBody>
          <a:bodyPr/>
          <a:lstStyle/>
          <a:p>
            <a:fld id="{46582119-3288-439E-901F-B09E3B4BB1E8}" type="slidenum">
              <a:rPr lang="nl-NL" smtClean="0"/>
              <a:pPr/>
              <a:t>‹#›</a:t>
            </a:fld>
            <a:endParaRPr lang="nl-NL" dirty="0"/>
          </a:p>
        </p:txBody>
      </p:sp>
    </p:spTree>
    <p:extLst>
      <p:ext uri="{BB962C8B-B14F-4D97-AF65-F5344CB8AC3E}">
        <p14:creationId xmlns:p14="http://schemas.microsoft.com/office/powerpoint/2010/main" val="2392951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D7DAE-475F-0481-D4AF-509B6CC312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1E6D33F2-5974-2A5E-6DCE-A2A38C5BA9D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DA3407-F312-3327-4D26-BD384653010D}"/>
              </a:ext>
            </a:extLst>
          </p:cNvPr>
          <p:cNvSpPr>
            <a:spLocks noGrp="1"/>
          </p:cNvSpPr>
          <p:nvPr>
            <p:ph type="dt" sz="half" idx="10"/>
          </p:nvPr>
        </p:nvSpPr>
        <p:spPr/>
        <p:txBody>
          <a:bodyPr/>
          <a:lstStyle/>
          <a:p>
            <a:fld id="{8A8B1FA4-2C0F-4A98-BC94-EE82A75BA6C7}" type="datetime1">
              <a:rPr lang="nl-NL" smtClean="0"/>
              <a:t>25-1-2026</a:t>
            </a:fld>
            <a:endParaRPr lang="nl-NL"/>
          </a:p>
        </p:txBody>
      </p:sp>
      <p:sp>
        <p:nvSpPr>
          <p:cNvPr id="5" name="Footer Placeholder 4">
            <a:extLst>
              <a:ext uri="{FF2B5EF4-FFF2-40B4-BE49-F238E27FC236}">
                <a16:creationId xmlns:a16="http://schemas.microsoft.com/office/drawing/2014/main" id="{E6C54B90-1B96-98A9-BFC4-AA07D1501525}"/>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702AD48-6E6C-B07E-473A-AF3AC319BE71}"/>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3382442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5773D-925E-CA5C-1568-A47784AE73DC}"/>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FD420EBC-24B6-64F4-C099-329300B2E54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12EF75C8-8621-DAA9-8F34-10A68E457D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0F284908-EA05-D2CD-7833-BEC5168FEE7D}"/>
              </a:ext>
            </a:extLst>
          </p:cNvPr>
          <p:cNvSpPr>
            <a:spLocks noGrp="1"/>
          </p:cNvSpPr>
          <p:nvPr>
            <p:ph type="dt" sz="half" idx="10"/>
          </p:nvPr>
        </p:nvSpPr>
        <p:spPr/>
        <p:txBody>
          <a:bodyPr/>
          <a:lstStyle/>
          <a:p>
            <a:fld id="{A83679C9-C0F4-4057-B281-C50B86AEBDA9}" type="datetime1">
              <a:rPr lang="nl-NL" smtClean="0"/>
              <a:t>25-1-2026</a:t>
            </a:fld>
            <a:endParaRPr lang="nl-NL"/>
          </a:p>
        </p:txBody>
      </p:sp>
      <p:sp>
        <p:nvSpPr>
          <p:cNvPr id="6" name="Footer Placeholder 5">
            <a:extLst>
              <a:ext uri="{FF2B5EF4-FFF2-40B4-BE49-F238E27FC236}">
                <a16:creationId xmlns:a16="http://schemas.microsoft.com/office/drawing/2014/main" id="{1EC261FF-51DC-D39B-5807-69695558FFED}"/>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559F68D7-9260-CAEA-73A9-4C4661CEBFF9}"/>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1820238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D2072-985F-7344-ED12-0B881C5FBB9A}"/>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6AE4ABAC-E559-A815-DAB4-9C7AE21F1F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31C0AF0-96D4-BB03-147F-6D450E9049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2A594F10-D2D5-11E7-3249-A4168F4173A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C5957EC-93D1-E10A-18C4-4B619259BF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1F233E94-B5DA-C874-0232-E2B392721323}"/>
              </a:ext>
            </a:extLst>
          </p:cNvPr>
          <p:cNvSpPr>
            <a:spLocks noGrp="1"/>
          </p:cNvSpPr>
          <p:nvPr>
            <p:ph type="dt" sz="half" idx="10"/>
          </p:nvPr>
        </p:nvSpPr>
        <p:spPr/>
        <p:txBody>
          <a:bodyPr/>
          <a:lstStyle/>
          <a:p>
            <a:fld id="{1C8AED35-46BA-4FE2-96F2-119542C8C079}" type="datetime1">
              <a:rPr lang="nl-NL" smtClean="0"/>
              <a:t>25-1-2026</a:t>
            </a:fld>
            <a:endParaRPr lang="nl-NL"/>
          </a:p>
        </p:txBody>
      </p:sp>
      <p:sp>
        <p:nvSpPr>
          <p:cNvPr id="8" name="Footer Placeholder 7">
            <a:extLst>
              <a:ext uri="{FF2B5EF4-FFF2-40B4-BE49-F238E27FC236}">
                <a16:creationId xmlns:a16="http://schemas.microsoft.com/office/drawing/2014/main" id="{CCAA4437-F88B-2F23-F3AD-D10CE972329C}"/>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4AD1A553-1014-ACA6-0237-0E2BD206B6E0}"/>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746255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F55E8-92CD-F030-D009-ABF85F0DE649}"/>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4EB2BC0C-5EC1-509C-795F-D9F9FCFF1C6F}"/>
              </a:ext>
            </a:extLst>
          </p:cNvPr>
          <p:cNvSpPr>
            <a:spLocks noGrp="1"/>
          </p:cNvSpPr>
          <p:nvPr>
            <p:ph type="dt" sz="half" idx="10"/>
          </p:nvPr>
        </p:nvSpPr>
        <p:spPr/>
        <p:txBody>
          <a:bodyPr/>
          <a:lstStyle/>
          <a:p>
            <a:fld id="{B62EB9F0-7B12-4650-90C4-4B19C756F845}" type="datetime1">
              <a:rPr lang="nl-NL" smtClean="0"/>
              <a:t>25-1-2026</a:t>
            </a:fld>
            <a:endParaRPr lang="nl-NL"/>
          </a:p>
        </p:txBody>
      </p:sp>
      <p:sp>
        <p:nvSpPr>
          <p:cNvPr id="4" name="Footer Placeholder 3">
            <a:extLst>
              <a:ext uri="{FF2B5EF4-FFF2-40B4-BE49-F238E27FC236}">
                <a16:creationId xmlns:a16="http://schemas.microsoft.com/office/drawing/2014/main" id="{986661D2-F51E-D0EE-726A-8ACD1D43F4F1}"/>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CBFC24D3-59A3-0F1D-51EA-F8105C654289}"/>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4078845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BE5B0D-D20B-B778-57FA-B62414FBDBC5}"/>
              </a:ext>
            </a:extLst>
          </p:cNvPr>
          <p:cNvSpPr>
            <a:spLocks noGrp="1"/>
          </p:cNvSpPr>
          <p:nvPr>
            <p:ph type="dt" sz="half" idx="10"/>
          </p:nvPr>
        </p:nvSpPr>
        <p:spPr/>
        <p:txBody>
          <a:bodyPr/>
          <a:lstStyle/>
          <a:p>
            <a:fld id="{B63BB776-31AF-4C57-A14A-669421112CA8}" type="datetime1">
              <a:rPr lang="nl-NL" smtClean="0"/>
              <a:t>25-1-2026</a:t>
            </a:fld>
            <a:endParaRPr lang="nl-NL"/>
          </a:p>
        </p:txBody>
      </p:sp>
      <p:sp>
        <p:nvSpPr>
          <p:cNvPr id="3" name="Footer Placeholder 2">
            <a:extLst>
              <a:ext uri="{FF2B5EF4-FFF2-40B4-BE49-F238E27FC236}">
                <a16:creationId xmlns:a16="http://schemas.microsoft.com/office/drawing/2014/main" id="{928760FC-5D6F-479C-9549-9F3AE73E4212}"/>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B85CB047-31E4-BB3A-0F10-F59081BE3FD4}"/>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3420725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F241B-A186-5309-D2E6-47C6EF324C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6CA33016-5574-D916-9C7A-1EFC9E88BB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3118DF6B-0002-FD85-5F30-3A46624AC7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700A24-59B3-2FAD-BBE6-06861D201CB7}"/>
              </a:ext>
            </a:extLst>
          </p:cNvPr>
          <p:cNvSpPr>
            <a:spLocks noGrp="1"/>
          </p:cNvSpPr>
          <p:nvPr>
            <p:ph type="dt" sz="half" idx="10"/>
          </p:nvPr>
        </p:nvSpPr>
        <p:spPr/>
        <p:txBody>
          <a:bodyPr/>
          <a:lstStyle/>
          <a:p>
            <a:fld id="{44A7EFB3-3438-458A-A79F-CC4E3E87E257}" type="datetime1">
              <a:rPr lang="nl-NL" smtClean="0"/>
              <a:t>25-1-2026</a:t>
            </a:fld>
            <a:endParaRPr lang="nl-NL"/>
          </a:p>
        </p:txBody>
      </p:sp>
      <p:sp>
        <p:nvSpPr>
          <p:cNvPr id="6" name="Footer Placeholder 5">
            <a:extLst>
              <a:ext uri="{FF2B5EF4-FFF2-40B4-BE49-F238E27FC236}">
                <a16:creationId xmlns:a16="http://schemas.microsoft.com/office/drawing/2014/main" id="{FD03140F-9AD0-299B-DADA-CE1258AE58BF}"/>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058BF5CF-D862-0FDF-2A10-0B15D2737A00}"/>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183326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56481-6C37-97EF-C5A5-6ED86CE255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BA7CABC6-3611-AE6A-62C5-0D8495FE0A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EFF6F9A4-9ECE-3D4C-8A0F-701546148F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CB79D3-648F-44E5-CD52-85F2F9D9A92B}"/>
              </a:ext>
            </a:extLst>
          </p:cNvPr>
          <p:cNvSpPr>
            <a:spLocks noGrp="1"/>
          </p:cNvSpPr>
          <p:nvPr>
            <p:ph type="dt" sz="half" idx="10"/>
          </p:nvPr>
        </p:nvSpPr>
        <p:spPr/>
        <p:txBody>
          <a:bodyPr/>
          <a:lstStyle/>
          <a:p>
            <a:fld id="{9B6F5C3C-CD22-470E-8A6C-C00130E84FD6}" type="datetime1">
              <a:rPr lang="nl-NL" smtClean="0"/>
              <a:t>25-1-2026</a:t>
            </a:fld>
            <a:endParaRPr lang="nl-NL"/>
          </a:p>
        </p:txBody>
      </p:sp>
      <p:sp>
        <p:nvSpPr>
          <p:cNvPr id="6" name="Footer Placeholder 5">
            <a:extLst>
              <a:ext uri="{FF2B5EF4-FFF2-40B4-BE49-F238E27FC236}">
                <a16:creationId xmlns:a16="http://schemas.microsoft.com/office/drawing/2014/main" id="{122FAC8D-23ED-E9D3-A18E-CE741C04C2DB}"/>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8D55EE1C-E68D-834F-C40F-505BF0726BEF}"/>
              </a:ext>
            </a:extLst>
          </p:cNvPr>
          <p:cNvSpPr>
            <a:spLocks noGrp="1"/>
          </p:cNvSpPr>
          <p:nvPr>
            <p:ph type="sldNum" sz="quarter" idx="12"/>
          </p:nvPr>
        </p:nvSpPr>
        <p:spPr/>
        <p:txBody>
          <a:bodyPr/>
          <a:lstStyle/>
          <a:p>
            <a:fld id="{46582119-3288-439E-901F-B09E3B4BB1E8}" type="slidenum">
              <a:rPr lang="nl-NL" smtClean="0"/>
              <a:t>‹#›</a:t>
            </a:fld>
            <a:endParaRPr lang="nl-NL"/>
          </a:p>
        </p:txBody>
      </p:sp>
    </p:spTree>
    <p:extLst>
      <p:ext uri="{BB962C8B-B14F-4D97-AF65-F5344CB8AC3E}">
        <p14:creationId xmlns:p14="http://schemas.microsoft.com/office/powerpoint/2010/main" val="17793631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542342A-C6D1-0389-8F67-00A3D183DF75}"/>
              </a:ext>
            </a:extLst>
          </p:cNvPr>
          <p:cNvSpPr>
            <a:spLocks noGrp="1"/>
          </p:cNvSpPr>
          <p:nvPr>
            <p:ph type="title"/>
          </p:nvPr>
        </p:nvSpPr>
        <p:spPr>
          <a:xfrm>
            <a:off x="838200" y="365125"/>
            <a:ext cx="7451221"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EDA2AB75-8FAB-2ACD-0F1F-B2382CD491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4" name="Date Placeholder 3">
            <a:extLst>
              <a:ext uri="{FF2B5EF4-FFF2-40B4-BE49-F238E27FC236}">
                <a16:creationId xmlns:a16="http://schemas.microsoft.com/office/drawing/2014/main" id="{08B85B90-E9A4-F384-3596-E26C2C1E57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7A3005-0349-40F9-B597-98C9D623F536}" type="datetime1">
              <a:rPr lang="nl-NL" smtClean="0"/>
              <a:t>25-1-2026</a:t>
            </a:fld>
            <a:endParaRPr lang="nl-NL"/>
          </a:p>
        </p:txBody>
      </p:sp>
      <p:sp>
        <p:nvSpPr>
          <p:cNvPr id="5" name="Footer Placeholder 4">
            <a:extLst>
              <a:ext uri="{FF2B5EF4-FFF2-40B4-BE49-F238E27FC236}">
                <a16:creationId xmlns:a16="http://schemas.microsoft.com/office/drawing/2014/main" id="{B7CE9920-FB8A-4136-E59E-0479B9F7DD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Slide Number Placeholder 5">
            <a:extLst>
              <a:ext uri="{FF2B5EF4-FFF2-40B4-BE49-F238E27FC236}">
                <a16:creationId xmlns:a16="http://schemas.microsoft.com/office/drawing/2014/main" id="{21052B64-572C-F371-5122-DDF2A0EEDE3B}"/>
              </a:ext>
            </a:extLst>
          </p:cNvPr>
          <p:cNvSpPr>
            <a:spLocks noGrp="1"/>
          </p:cNvSpPr>
          <p:nvPr>
            <p:ph type="sldNum" sz="quarter" idx="4"/>
          </p:nvPr>
        </p:nvSpPr>
        <p:spPr>
          <a:xfrm>
            <a:off x="8511611" y="365125"/>
            <a:ext cx="2842189" cy="2027697"/>
          </a:xfrm>
          <a:prstGeom prst="rect">
            <a:avLst/>
          </a:prstGeom>
        </p:spPr>
        <p:txBody>
          <a:bodyPr vert="horz" lIns="91440" tIns="45720" rIns="91440" bIns="45720" rtlCol="0" anchor="ctr"/>
          <a:lstStyle>
            <a:lvl1pPr algn="r">
              <a:defRPr sz="16600">
                <a:solidFill>
                  <a:schemeClr val="tx1">
                    <a:tint val="82000"/>
                  </a:schemeClr>
                </a:solidFill>
              </a:defRPr>
            </a:lvl1pPr>
          </a:lstStyle>
          <a:p>
            <a:fld id="{46582119-3288-439E-901F-B09E3B4BB1E8}" type="slidenum">
              <a:rPr lang="nl-NL" smtClean="0"/>
              <a:pPr/>
              <a:t>‹#›</a:t>
            </a:fld>
            <a:endParaRPr lang="nl-NL" dirty="0"/>
          </a:p>
        </p:txBody>
      </p:sp>
    </p:spTree>
    <p:extLst>
      <p:ext uri="{BB962C8B-B14F-4D97-AF65-F5344CB8AC3E}">
        <p14:creationId xmlns:p14="http://schemas.microsoft.com/office/powerpoint/2010/main" val="514976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22.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3.png"/><Relationship Id="rId7" Type="http://schemas.openxmlformats.org/officeDocument/2006/relationships/image" Target="../media/image152.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4.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3.png"/><Relationship Id="rId7" Type="http://schemas.openxmlformats.org/officeDocument/2006/relationships/image" Target="../media/image144.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3.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22.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192.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0.png"/><Relationship Id="rId7" Type="http://schemas.openxmlformats.org/officeDocument/2006/relationships/image" Target="../media/image222.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12.png"/><Relationship Id="rId7" Type="http://schemas.openxmlformats.org/officeDocument/2006/relationships/image" Target="../media/image23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2.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slide" Target="slide27.xml"/><Relationship Id="rId7" Type="http://schemas.openxmlformats.org/officeDocument/2006/relationships/image" Target="../media/image80.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image" Target="../media/image25.png"/><Relationship Id="rId4" Type="http://schemas.openxmlformats.org/officeDocument/2006/relationships/image" Target="../media/image70.png"/></Relationships>
</file>

<file path=ppt/slides/_rels/slide1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12.png"/></Relationships>
</file>

<file path=ppt/slides/_rels/slide20.xml.rels><?xml version="1.0" encoding="UTF-8" standalone="yes"?>
<Relationships xmlns="http://schemas.openxmlformats.org/package/2006/relationships"><Relationship Id="rId3" Type="http://schemas.openxmlformats.org/officeDocument/2006/relationships/image" Target="../media/image271.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81.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22.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290.png"/><Relationship Id="rId7" Type="http://schemas.openxmlformats.org/officeDocument/2006/relationships/image" Target="../media/image32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0.pn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310.png"/><Relationship Id="rId7" Type="http://schemas.openxmlformats.org/officeDocument/2006/relationships/image" Target="../media/image330.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0.png"/><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4.png"/><Relationship Id="rId1" Type="http://schemas.openxmlformats.org/officeDocument/2006/relationships/slideLayout" Target="../slideLayouts/slideLayout2.xml"/><Relationship Id="rId5" Type="http://schemas.openxmlformats.org/officeDocument/2006/relationships/image" Target="../media/image350.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60.png"/><Relationship Id="rId7" Type="http://schemas.openxmlformats.org/officeDocument/2006/relationships/image" Target="../media/image380.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0.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390.png"/><Relationship Id="rId7" Type="http://schemas.openxmlformats.org/officeDocument/2006/relationships/image" Target="../media/image37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80.png"/><Relationship Id="rId4" Type="http://schemas.openxmlformats.org/officeDocument/2006/relationships/image" Target="../media/image38.png"/></Relationships>
</file>

<file path=ppt/slides/_rels/slide27.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32.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121.png"/><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8" Type="http://schemas.openxmlformats.org/officeDocument/2006/relationships/image" Target="../media/image143.png"/><Relationship Id="rId3" Type="http://schemas.openxmlformats.org/officeDocument/2006/relationships/slide" Target="slide39.xml"/><Relationship Id="rId7" Type="http://schemas.openxmlformats.org/officeDocument/2006/relationships/image" Target="../media/image46.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45.png"/><Relationship Id="rId4" Type="http://schemas.openxmlformats.org/officeDocument/2006/relationships/image" Target="../media/image100.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83.png"/><Relationship Id="rId5" Type="http://schemas.openxmlformats.org/officeDocument/2006/relationships/image" Target="../media/image48.png"/><Relationship Id="rId4" Type="http://schemas.openxmlformats.org/officeDocument/2006/relationships/image" Target="../media/image173.png"/></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0.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191.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221.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221.png"/><Relationship Id="rId4" Type="http://schemas.openxmlformats.org/officeDocument/2006/relationships/image" Target="../media/image52.png"/></Relationships>
</file>

<file path=ppt/slides/_rels/slide34.xml.rels><?xml version="1.0" encoding="UTF-8" standalone="yes"?>
<Relationships xmlns="http://schemas.openxmlformats.org/package/2006/relationships"><Relationship Id="rId3" Type="http://schemas.openxmlformats.org/officeDocument/2006/relationships/image" Target="../media/image231.png"/><Relationship Id="rId7" Type="http://schemas.openxmlformats.org/officeDocument/2006/relationships/image" Target="../media/image25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240.png"/><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240.png"/><Relationship Id="rId7" Type="http://schemas.openxmlformats.org/officeDocument/2006/relationships/image" Target="../media/image260.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250.png"/><Relationship Id="rId4"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280.png"/><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3" Type="http://schemas.openxmlformats.org/officeDocument/2006/relationships/image" Target="../media/image231.png"/><Relationship Id="rId7" Type="http://schemas.openxmlformats.org/officeDocument/2006/relationships/image" Target="../media/image25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240.png"/><Relationship Id="rId4" Type="http://schemas.openxmlformats.org/officeDocument/2006/relationships/image" Target="../media/image54.png"/></Relationships>
</file>

<file path=ppt/slides/_rels/slide38.xml.rels><?xml version="1.0" encoding="UTF-8" standalone="yes"?>
<Relationships xmlns="http://schemas.openxmlformats.org/package/2006/relationships"><Relationship Id="rId3" Type="http://schemas.openxmlformats.org/officeDocument/2006/relationships/image" Target="../media/image240.png"/><Relationship Id="rId7" Type="http://schemas.openxmlformats.org/officeDocument/2006/relationships/image" Target="../media/image260.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250.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141.png"/><Relationship Id="rId5" Type="http://schemas.openxmlformats.org/officeDocument/2006/relationships/image" Target="../media/image61.png"/><Relationship Id="rId4" Type="http://schemas.openxmlformats.org/officeDocument/2006/relationships/image" Target="../media/image110.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slide" Target="slide48.xml"/><Relationship Id="rId7" Type="http://schemas.openxmlformats.org/officeDocument/2006/relationships/image" Target="../media/image13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slide" Target="slide49.xml"/><Relationship Id="rId5" Type="http://schemas.openxmlformats.org/officeDocument/2006/relationships/image" Target="../media/image54.png"/><Relationship Id="rId10" Type="http://schemas.openxmlformats.org/officeDocument/2006/relationships/image" Target="../media/image140.png"/><Relationship Id="rId4" Type="http://schemas.openxmlformats.org/officeDocument/2006/relationships/image" Target="../media/image120.png"/><Relationship Id="rId9" Type="http://schemas.openxmlformats.org/officeDocument/2006/relationships/slide" Target="slide50.xml"/></Relationships>
</file>

<file path=ppt/slides/_rels/slide41.xml.rels><?xml version="1.0" encoding="UTF-8" standalone="yes"?>
<Relationships xmlns="http://schemas.openxmlformats.org/package/2006/relationships"><Relationship Id="rId3" Type="http://schemas.openxmlformats.org/officeDocument/2006/relationships/image" Target="../media/image160.png"/><Relationship Id="rId7" Type="http://schemas.openxmlformats.org/officeDocument/2006/relationships/image" Target="../media/image180.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170.png"/><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62.png"/><Relationship Id="rId1" Type="http://schemas.openxmlformats.org/officeDocument/2006/relationships/slideLayout" Target="../slideLayouts/slideLayout2.xml"/><Relationship Id="rId5" Type="http://schemas.openxmlformats.org/officeDocument/2006/relationships/image" Target="../media/image162.png"/><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150.png"/><Relationship Id="rId7" Type="http://schemas.openxmlformats.org/officeDocument/2006/relationships/image" Target="../media/image171.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161.png"/><Relationship Id="rId4" Type="http://schemas.openxmlformats.org/officeDocument/2006/relationships/image" Target="../media/image54.png"/></Relationships>
</file>

<file path=ppt/slides/_rels/slide44.xml.rels><?xml version="1.0" encoding="UTF-8" standalone="yes"?>
<Relationships xmlns="http://schemas.openxmlformats.org/package/2006/relationships"><Relationship Id="rId3" Type="http://schemas.openxmlformats.org/officeDocument/2006/relationships/image" Target="../media/image161.png"/><Relationship Id="rId7" Type="http://schemas.openxmlformats.org/officeDocument/2006/relationships/image" Target="../media/image181.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171.png"/><Relationship Id="rId4" Type="http://schemas.openxmlformats.org/officeDocument/2006/relationships/image" Target="../media/image55.png"/></Relationships>
</file>

<file path=ppt/slides/_rels/slide45.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64.png"/><Relationship Id="rId1" Type="http://schemas.openxmlformats.org/officeDocument/2006/relationships/slideLayout" Target="../slideLayouts/slideLayout2.xml"/><Relationship Id="rId5" Type="http://schemas.openxmlformats.org/officeDocument/2006/relationships/image" Target="../media/image230.png"/><Relationship Id="rId4" Type="http://schemas.openxmlformats.org/officeDocument/2006/relationships/image" Target="../media/image65.png"/></Relationships>
</file>

<file path=ppt/slides/_rels/slide46.xml.rels><?xml version="1.0" encoding="UTF-8" standalone="yes"?>
<Relationships xmlns="http://schemas.openxmlformats.org/package/2006/relationships"><Relationship Id="rId3" Type="http://schemas.openxmlformats.org/officeDocument/2006/relationships/image" Target="../media/image172.png"/><Relationship Id="rId7" Type="http://schemas.openxmlformats.org/officeDocument/2006/relationships/image" Target="../media/image190.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182.png"/><Relationship Id="rId4" Type="http://schemas.openxmlformats.org/officeDocument/2006/relationships/image" Target="../media/image54.png"/></Relationships>
</file>

<file path=ppt/slides/_rels/slide47.xml.rels><?xml version="1.0" encoding="UTF-8" standalone="yes"?>
<Relationships xmlns="http://schemas.openxmlformats.org/package/2006/relationships"><Relationship Id="rId3" Type="http://schemas.openxmlformats.org/officeDocument/2006/relationships/image" Target="../media/image182.png"/><Relationship Id="rId7" Type="http://schemas.openxmlformats.org/officeDocument/2006/relationships/image" Target="../media/image210.png"/><Relationship Id="rId2" Type="http://schemas.openxmlformats.org/officeDocument/2006/relationships/image" Target="../media/image54.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190.png"/><Relationship Id="rId4" Type="http://schemas.openxmlformats.org/officeDocument/2006/relationships/image" Target="../media/image55.png"/></Relationships>
</file>

<file path=ppt/slides/_rels/slide4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GroeneBuffers"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Maatregelendocument_Final.docx#Buffergreppels" TargetMode="External"/><Relationship Id="rId7" Type="http://schemas.openxmlformats.org/officeDocument/2006/relationships/hyperlink" Target="Maatregelendocument_Final.docx#Retentiegroendak" TargetMode="External"/><Relationship Id="rId2" Type="http://schemas.openxmlformats.org/officeDocument/2006/relationships/hyperlink" Target="Maatregelendocument_Final.docx#GroeneBuffers" TargetMode="External"/><Relationship Id="rId1" Type="http://schemas.openxmlformats.org/officeDocument/2006/relationships/slideLayout" Target="../slideLayouts/slideLayout2.xml"/><Relationship Id="rId6" Type="http://schemas.openxmlformats.org/officeDocument/2006/relationships/hyperlink" Target="Maatregelendocument_Final.docx#Extensiefgroendak" TargetMode="External"/><Relationship Id="rId5" Type="http://schemas.openxmlformats.org/officeDocument/2006/relationships/hyperlink" Target="Maatregelendocument_Final.docx#Wadi" TargetMode="External"/><Relationship Id="rId4" Type="http://schemas.openxmlformats.org/officeDocument/2006/relationships/hyperlink" Target="Maatregelendocument_Final.docx#InfiltrerendeVerharding"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50.xml.rels><?xml version="1.0" encoding="UTF-8" standalone="yes"?>
<Relationships xmlns="http://schemas.openxmlformats.org/package/2006/relationships"><Relationship Id="rId3" Type="http://schemas.openxmlformats.org/officeDocument/2006/relationships/hyperlink" Target="Maatregelendocument_Final.docx#InfiltrerendeVerharding" TargetMode="External"/><Relationship Id="rId2" Type="http://schemas.openxmlformats.org/officeDocument/2006/relationships/hyperlink" Target="Maatregelendocument_Final.docx#Buffergreppels" TargetMode="Externa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hyperlink" Target="Maatregelendocument_Final.docx#Ondergrondsebufferberging" TargetMode="External"/><Relationship Id="rId4" Type="http://schemas.openxmlformats.org/officeDocument/2006/relationships/hyperlink" Target="Maatregelendocument_Final.docx#Wadi" TargetMode="External"/></Relationships>
</file>

<file path=ppt/slides/_rels/slide5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Ondergrondsebufferberging"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KleineBerging"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Maatregelendocument_Final.docx#Extensiefgroendak" TargetMode="External"/><Relationship Id="rId2" Type="http://schemas.openxmlformats.org/officeDocument/2006/relationships/hyperlink" Target="Maatregelendocument_Final.docx#KleineBerging" TargetMode="Externa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hyperlink" Target="Maatregelendocument_Final.docx#Retentiegroendak"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Maatregelendocument_Final.docx#Afkoppelingverharding" TargetMode="External"/><Relationship Id="rId2" Type="http://schemas.openxmlformats.org/officeDocument/2006/relationships/hyperlink" Target="Maatregelendocument_Final.docx#Ondergrondsebufferberg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59.xml.rels><?xml version="1.0" encoding="UTF-8" standalone="yes"?>
<Relationships xmlns="http://schemas.openxmlformats.org/package/2006/relationships"><Relationship Id="rId3" Type="http://schemas.openxmlformats.org/officeDocument/2006/relationships/hyperlink" Target="Maatregelendocument_Final.docx#Ondergrondsebufferberging" TargetMode="External"/><Relationship Id="rId2" Type="http://schemas.openxmlformats.org/officeDocument/2006/relationships/hyperlink" Target="Maatregelendocument_Final.docx#Afkoppelingverhard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png"/><Relationship Id="rId4" Type="http://schemas.openxmlformats.org/officeDocument/2006/relationships/image" Target="../media/image50.png"/></Relationships>
</file>

<file path=ppt/slides/_rels/slide6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Peilbeheer"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Afkoppelingverharding"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Peilbeheer"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Maatregelendocument_Final.docx#Peilbeheer" TargetMode="External"/><Relationship Id="rId2" Type="http://schemas.openxmlformats.org/officeDocument/2006/relationships/hyperlink" Target="Maatregelendocument_Final.docx#GroteBerg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6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Maatregelendocument_Final.docx#InfiltrerendeVerharding" TargetMode="External"/><Relationship Id="rId2" Type="http://schemas.openxmlformats.org/officeDocument/2006/relationships/hyperlink" Target="Maatregelendocument_Final.docx#Wadi" TargetMode="Externa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hyperlink" Target="Maatregelendocument_Final.docx#Retentiegroendak"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Maatregelendocument_Final.docx#Wadi" TargetMode="Externa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hyperlink" Target="Maatregelendocument_Final.docx#GroeneBuffers" TargetMode="External"/><Relationship Id="rId4" Type="http://schemas.openxmlformats.org/officeDocument/2006/relationships/hyperlink" Target="Maatregelendocument_Final.docx#GroteBerging"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Maatregelendocument_Final.docx#GroeneBuffers" TargetMode="External"/><Relationship Id="rId2" Type="http://schemas.openxmlformats.org/officeDocument/2006/relationships/hyperlink" Target="Maatregelendocument_Final.docx#GroteBerging" TargetMode="Externa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hyperlink" Target="Maatregelendocument_Final.docx#Ondergrondsebufferberging" TargetMode="External"/></Relationships>
</file>

<file path=ppt/slides/_rels/slide6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Ondergrondsebufferberging" TargetMode="Externa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hyperlink" Target="Maatregelendocument_Final.docx#GroeneBuffers" TargetMode="Externa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3.xml.rels><?xml version="1.0" encoding="UTF-8" standalone="yes"?>
<Relationships xmlns="http://schemas.openxmlformats.org/package/2006/relationships"><Relationship Id="rId3" Type="http://schemas.openxmlformats.org/officeDocument/2006/relationships/hyperlink" Target="Maatregelendocument_Final.docx#GroeneBuffers" TargetMode="Externa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4.xml.rels><?xml version="1.0" encoding="UTF-8" standalone="yes"?>
<Relationships xmlns="http://schemas.openxmlformats.org/package/2006/relationships"><Relationship Id="rId3" Type="http://schemas.openxmlformats.org/officeDocument/2006/relationships/hyperlink" Target="Maatregelendocument_Final.docx#GroteBerging" TargetMode="Externa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5.xml.rels><?xml version="1.0" encoding="UTF-8" standalone="yes"?>
<Relationships xmlns="http://schemas.openxmlformats.org/package/2006/relationships"><Relationship Id="rId3" Type="http://schemas.openxmlformats.org/officeDocument/2006/relationships/hyperlink" Target="Maatregelendocument_Final.docx#GroteBerging" TargetMode="External"/><Relationship Id="rId2" Type="http://schemas.openxmlformats.org/officeDocument/2006/relationships/hyperlink" Target="Maatregelendocument_Final.docx#InfiltrerendeVerharding"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7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Maatregelendocument_Final.docx#Peilbeheer" TargetMode="Externa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Maatregelendocument_Final.docx#Ondergrondsebufferberging" TargetMode="External"/><Relationship Id="rId2" Type="http://schemas.openxmlformats.org/officeDocument/2006/relationships/hyperlink" Target="Maatregelendocument_Final.docx#Peilbeheer" TargetMode="External"/><Relationship Id="rId1" Type="http://schemas.openxmlformats.org/officeDocument/2006/relationships/slideLayout" Target="../slideLayouts/slideLayout2.xml"/><Relationship Id="rId4" Type="http://schemas.openxmlformats.org/officeDocument/2006/relationships/slide" Target="slide2.xml"/></Relationships>
</file>

<file path=ppt/slides/_rels/slide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02.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9FE3384-379D-4A89-A337-209C8001F183}"/>
              </a:ext>
            </a:extLst>
          </p:cNvPr>
          <p:cNvSpPr>
            <a:spLocks noGrp="1"/>
          </p:cNvSpPr>
          <p:nvPr>
            <p:ph type="sldNum" sz="quarter" idx="12"/>
          </p:nvPr>
        </p:nvSpPr>
        <p:spPr/>
        <p:txBody>
          <a:bodyPr/>
          <a:lstStyle/>
          <a:p>
            <a:fld id="{46582119-3288-439E-901F-B09E3B4BB1E8}" type="slidenum">
              <a:rPr lang="nl-NL" smtClean="0"/>
              <a:t>1</a:t>
            </a:fld>
            <a:endParaRPr lang="nl-NL" dirty="0"/>
          </a:p>
        </p:txBody>
      </p:sp>
      <p:sp>
        <p:nvSpPr>
          <p:cNvPr id="2" name="TextBox 1">
            <a:extLst>
              <a:ext uri="{FF2B5EF4-FFF2-40B4-BE49-F238E27FC236}">
                <a16:creationId xmlns:a16="http://schemas.microsoft.com/office/drawing/2014/main" id="{990F73B5-0DB4-597D-94F0-A863A511FE3A}"/>
              </a:ext>
            </a:extLst>
          </p:cNvPr>
          <p:cNvSpPr txBox="1"/>
          <p:nvPr/>
        </p:nvSpPr>
        <p:spPr>
          <a:xfrm>
            <a:off x="3379168" y="1521199"/>
            <a:ext cx="5433663" cy="36317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nl-NL" dirty="0"/>
              <a:t>Concept beslisboom Klimaatadaptieve maatregelen</a:t>
            </a:r>
          </a:p>
          <a:p>
            <a:pPr algn="ctr"/>
            <a:r>
              <a:rPr lang="nl-NL" sz="1100" dirty="0"/>
              <a:t>Dit is het eerste concept van de interactieve beslisboom, gebruikt als </a:t>
            </a:r>
            <a:r>
              <a:rPr lang="nl-NL" sz="1100" dirty="0" err="1"/>
              <a:t>quick</a:t>
            </a:r>
            <a:r>
              <a:rPr lang="nl-NL" sz="1100" dirty="0"/>
              <a:t>-scan voor het ontwerp- en ontwikkelkader als product van dit afstudeerproject. Het concept is nog niet compleet, maar wel functioneel. Vormgeving en invulling staan nog niet vast.</a:t>
            </a:r>
          </a:p>
          <a:p>
            <a:pPr algn="ctr"/>
            <a:endParaRPr lang="nl-NL" sz="1100" dirty="0"/>
          </a:p>
          <a:p>
            <a:pPr algn="ctr"/>
            <a:r>
              <a:rPr lang="nl-NL" sz="1100" dirty="0"/>
              <a:t>Op elke dia staat een vraag of stelling met meerdere antwoordopties. Onder deze opties bevinden zich knoppen die leiden naar de volgende stap. Als er geen knop staat, dan is deze nog niet uitgewerkt en wordt deze later nog toegevoegd. </a:t>
            </a:r>
          </a:p>
          <a:p>
            <a:pPr algn="ctr"/>
            <a:endParaRPr lang="nl-NL" sz="1100" dirty="0"/>
          </a:p>
          <a:p>
            <a:pPr algn="ctr"/>
            <a:r>
              <a:rPr lang="nl-NL" sz="1100" dirty="0"/>
              <a:t>Onderaan de beslisboomstructuur zijn verschillende maatregelclusters, relevant voor de situatie. Deze worden ondersteund met belangrijke randvoorwaarden en verwijzing naar aanvullende documentatie die dieper ingaat op werking, sociale impact en samenhang met andere maatregelen.</a:t>
            </a:r>
          </a:p>
          <a:p>
            <a:pPr algn="ctr"/>
            <a:endParaRPr lang="nl-NL" sz="1100" dirty="0"/>
          </a:p>
          <a:p>
            <a:pPr algn="ctr"/>
            <a:r>
              <a:rPr lang="nl-NL" sz="1400" dirty="0"/>
              <a:t>Navigatie</a:t>
            </a:r>
          </a:p>
          <a:p>
            <a:pPr algn="ctr"/>
            <a:r>
              <a:rPr lang="nl-NL" sz="1100" dirty="0"/>
              <a:t>De beslisboom wordt als volgt gebruikt:</a:t>
            </a:r>
          </a:p>
          <a:p>
            <a:pPr marL="228600" indent="-228600" algn="ctr">
              <a:buFont typeface="+mj-lt"/>
              <a:buAutoNum type="arabicPeriod"/>
            </a:pPr>
            <a:r>
              <a:rPr lang="nl-NL" sz="1100" dirty="0"/>
              <a:t>Open het document in presentatiemodus (F5). </a:t>
            </a:r>
          </a:p>
          <a:p>
            <a:pPr marL="228600" indent="-228600" algn="ctr">
              <a:buFont typeface="+mj-lt"/>
              <a:buAutoNum type="arabicPeriod"/>
            </a:pPr>
            <a:r>
              <a:rPr lang="nl-NL" sz="1100" dirty="0"/>
              <a:t>Klik op de knop van het relevante antwoord.</a:t>
            </a:r>
          </a:p>
          <a:p>
            <a:pPr marL="228600" indent="-228600" algn="ctr">
              <a:buFont typeface="+mj-lt"/>
              <a:buAutoNum type="arabicPeriod"/>
            </a:pPr>
            <a:r>
              <a:rPr lang="nl-NL" sz="1100" dirty="0"/>
              <a:t>Verkeerd geklikt? Met het pijltje naar links op het toetsenbord ga je terug naar de vorige dia.</a:t>
            </a:r>
          </a:p>
        </p:txBody>
      </p:sp>
      <p:sp>
        <p:nvSpPr>
          <p:cNvPr id="3" name="TextBox 2">
            <a:hlinkClick r:id="rId2" action="ppaction://hlinksldjump"/>
            <a:extLst>
              <a:ext uri="{FF2B5EF4-FFF2-40B4-BE49-F238E27FC236}">
                <a16:creationId xmlns:a16="http://schemas.microsoft.com/office/drawing/2014/main" id="{4EA61FA2-D8FD-4CCD-F9D0-35B6BBD798EF}"/>
              </a:ext>
            </a:extLst>
          </p:cNvPr>
          <p:cNvSpPr txBox="1"/>
          <p:nvPr/>
        </p:nvSpPr>
        <p:spPr>
          <a:xfrm>
            <a:off x="4698747" y="5688067"/>
            <a:ext cx="2794504" cy="400110"/>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r>
              <a:rPr lang="nl-NL" sz="2000" dirty="0"/>
              <a:t>Klik hier om te beginnen</a:t>
            </a:r>
          </a:p>
        </p:txBody>
      </p:sp>
    </p:spTree>
    <p:extLst>
      <p:ext uri="{BB962C8B-B14F-4D97-AF65-F5344CB8AC3E}">
        <p14:creationId xmlns:p14="http://schemas.microsoft.com/office/powerpoint/2010/main" val="33268496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438278-4C50-8D50-FFCA-6DBEF9582D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93D70A-3545-F6CE-0C33-7E545BB2D802}"/>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Verdicht - Droogte</a:t>
            </a:r>
            <a:endParaRPr lang="nl-NL" dirty="0"/>
          </a:p>
        </p:txBody>
      </p:sp>
      <p:sp>
        <p:nvSpPr>
          <p:cNvPr id="3" name="Content Placeholder 2">
            <a:extLst>
              <a:ext uri="{FF2B5EF4-FFF2-40B4-BE49-F238E27FC236}">
                <a16:creationId xmlns:a16="http://schemas.microsoft.com/office/drawing/2014/main" id="{B2BE58BD-5C6E-DD65-40B4-69A3C6BFCC06}"/>
              </a:ext>
            </a:extLst>
          </p:cNvPr>
          <p:cNvSpPr>
            <a:spLocks noGrp="1"/>
          </p:cNvSpPr>
          <p:nvPr>
            <p:ph idx="1"/>
          </p:nvPr>
        </p:nvSpPr>
        <p:spPr>
          <a:xfrm>
            <a:off x="838200" y="2502323"/>
            <a:ext cx="10515600" cy="859209"/>
          </a:xfrm>
        </p:spPr>
        <p:txBody>
          <a:bodyPr/>
          <a:lstStyle/>
          <a:p>
            <a:pPr marL="0" indent="0">
              <a:buNone/>
            </a:pPr>
            <a:r>
              <a:rPr lang="nl-NL" dirty="0"/>
              <a:t>Hoe lang staat het water er?</a:t>
            </a:r>
          </a:p>
        </p:txBody>
      </p:sp>
      <p:sp>
        <p:nvSpPr>
          <p:cNvPr id="4" name="TextBox 3">
            <a:extLst>
              <a:ext uri="{FF2B5EF4-FFF2-40B4-BE49-F238E27FC236}">
                <a16:creationId xmlns:a16="http://schemas.microsoft.com/office/drawing/2014/main" id="{AE8BD9D5-F614-C401-31ED-74F755CCD842}"/>
              </a:ext>
            </a:extLst>
          </p:cNvPr>
          <p:cNvSpPr txBox="1"/>
          <p:nvPr/>
        </p:nvSpPr>
        <p:spPr>
          <a:xfrm>
            <a:off x="2352217" y="432245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DF6F1FF8-37C5-3A4B-DE35-406C636B7998}"/>
              </a:ext>
            </a:extLst>
          </p:cNvPr>
          <p:cNvSpPr txBox="1"/>
          <p:nvPr/>
        </p:nvSpPr>
        <p:spPr>
          <a:xfrm>
            <a:off x="7117314" y="4322457"/>
            <a:ext cx="2788594" cy="369332"/>
          </a:xfrm>
          <a:prstGeom prst="rect">
            <a:avLst/>
          </a:prstGeom>
          <a:noFill/>
        </p:spPr>
        <p:txBody>
          <a:bodyPr wrap="square" rtlCol="0">
            <a:spAutoFit/>
          </a:bodyPr>
          <a:lstStyle/>
          <a:p>
            <a:pPr algn="ctr"/>
            <a:r>
              <a:rPr lang="nl-NL" dirty="0"/>
              <a:t>Dagen</a:t>
            </a:r>
          </a:p>
        </p:txBody>
      </p:sp>
      <p:sp>
        <p:nvSpPr>
          <p:cNvPr id="9" name="Slide Number Placeholder 8">
            <a:extLst>
              <a:ext uri="{FF2B5EF4-FFF2-40B4-BE49-F238E27FC236}">
                <a16:creationId xmlns:a16="http://schemas.microsoft.com/office/drawing/2014/main" id="{B598519C-9F90-D4AC-B2B9-706AA1E85D32}"/>
              </a:ext>
            </a:extLst>
          </p:cNvPr>
          <p:cNvSpPr>
            <a:spLocks noGrp="1"/>
          </p:cNvSpPr>
          <p:nvPr>
            <p:ph type="sldNum" sz="quarter" idx="12"/>
          </p:nvPr>
        </p:nvSpPr>
        <p:spPr/>
        <p:txBody>
          <a:bodyPr/>
          <a:lstStyle/>
          <a:p>
            <a:fld id="{46582119-3288-439E-901F-B09E3B4BB1E8}" type="slidenum">
              <a:rPr lang="nl-NL" smtClean="0"/>
              <a:pPr/>
              <a:t>10</a:t>
            </a:fld>
            <a:endParaRPr lang="nl-NL" dirty="0"/>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53636FC5-B9A7-827E-689C-FE2D25332AB2}"/>
                  </a:ext>
                </a:extLst>
              </p:cNvPr>
              <p:cNvGraphicFramePr>
                <a:graphicFrameLocks noChangeAspect="1"/>
              </p:cNvGraphicFramePr>
              <p:nvPr/>
            </p:nvGraphicFramePr>
            <p:xfrm>
              <a:off x="2150368" y="4691789"/>
              <a:ext cx="3048000" cy="1714500"/>
            </p:xfrm>
            <a:graphic>
              <a:graphicData uri="http://schemas.microsoft.com/office/powerpoint/2016/slidezoom">
                <pslz:sldZm>
                  <pslz:sldZmObj sldId="307" cId="480819185">
                    <pslz:zmPr id="{B82B533F-81AE-47F4-AE53-B2D6AD87E29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53636FC5-B9A7-827E-689C-FE2D25332AB2}"/>
                  </a:ext>
                </a:extLst>
              </p:cNvPr>
              <p:cNvPicPr>
                <a:picLocks noGrp="1" noRot="1" noChangeAspect="1" noMove="1" noResize="1" noEditPoints="1" noAdjustHandles="1" noChangeArrowheads="1" noChangeShapeType="1"/>
              </p:cNvPicPr>
              <p:nvPr/>
            </p:nvPicPr>
            <p:blipFill>
              <a:blip r:embed="rId3"/>
              <a:stretch>
                <a:fillRect/>
              </a:stretch>
            </p:blipFill>
            <p:spPr>
              <a:xfrm>
                <a:off x="2150368" y="469178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08DFE6EE-C67E-4812-8BBE-08000513424C}"/>
                  </a:ext>
                </a:extLst>
              </p:cNvPr>
              <p:cNvGraphicFramePr>
                <a:graphicFrameLocks noChangeAspect="1"/>
              </p:cNvGraphicFramePr>
              <p:nvPr/>
            </p:nvGraphicFramePr>
            <p:xfrm>
              <a:off x="6987611" y="4691789"/>
              <a:ext cx="3048000" cy="1714500"/>
            </p:xfrm>
            <a:graphic>
              <a:graphicData uri="http://schemas.microsoft.com/office/powerpoint/2016/slidezoom">
                <pslz:sldZm>
                  <pslz:sldZmObj sldId="309" cId="1275370246">
                    <pslz:zmPr id="{510EB88D-648E-4ED7-85CD-924896B92983}"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08DFE6EE-C67E-4812-8BBE-08000513424C}"/>
                  </a:ext>
                </a:extLst>
              </p:cNvPr>
              <p:cNvPicPr>
                <a:picLocks noGrp="1" noRot="1" noChangeAspect="1" noMove="1" noResize="1" noEditPoints="1" noAdjustHandles="1" noChangeArrowheads="1" noChangeShapeType="1"/>
              </p:cNvPicPr>
              <p:nvPr/>
            </p:nvPicPr>
            <p:blipFill>
              <a:blip r:embed="rId5"/>
              <a:stretch>
                <a:fillRect/>
              </a:stretch>
            </p:blipFill>
            <p:spPr>
              <a:xfrm>
                <a:off x="6987611" y="469178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555443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DA9601-D98F-5C6C-428B-9BA349E17A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03D35C-0FDD-13B7-0922-D0A4A3757EEF}"/>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Verdicht – Droogte – Uren</a:t>
            </a:r>
            <a:endParaRPr lang="nl-NL" dirty="0"/>
          </a:p>
        </p:txBody>
      </p:sp>
      <p:sp>
        <p:nvSpPr>
          <p:cNvPr id="3" name="Content Placeholder 2">
            <a:extLst>
              <a:ext uri="{FF2B5EF4-FFF2-40B4-BE49-F238E27FC236}">
                <a16:creationId xmlns:a16="http://schemas.microsoft.com/office/drawing/2014/main" id="{A741F862-08A5-E96D-6DD1-BCA7E1DAAAAD}"/>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D9330ECE-3D1A-05F0-E61E-C307721AA885}"/>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AB4F20B3-D245-D69F-38AB-94D6E43376D0}"/>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CA994F99-A55C-80A8-AE1E-E78D90BC6D77}"/>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A90134E2-CD3A-C467-D27D-11C83D717E5B}"/>
              </a:ext>
            </a:extLst>
          </p:cNvPr>
          <p:cNvSpPr>
            <a:spLocks noGrp="1"/>
          </p:cNvSpPr>
          <p:nvPr>
            <p:ph type="sldNum" sz="quarter" idx="12"/>
          </p:nvPr>
        </p:nvSpPr>
        <p:spPr/>
        <p:txBody>
          <a:bodyPr/>
          <a:lstStyle/>
          <a:p>
            <a:fld id="{46582119-3288-439E-901F-B09E3B4BB1E8}" type="slidenum">
              <a:rPr lang="nl-NL" smtClean="0"/>
              <a:pPr/>
              <a:t>11</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26A6EB85-0F76-DB9F-7493-1966D49B0DB6}"/>
                  </a:ext>
                </a:extLst>
              </p:cNvPr>
              <p:cNvGraphicFramePr>
                <a:graphicFrameLocks noChangeAspect="1"/>
              </p:cNvGraphicFramePr>
              <p:nvPr>
                <p:extLst>
                  <p:ext uri="{D42A27DB-BD31-4B8C-83A1-F6EECF244321}">
                    <p14:modId xmlns:p14="http://schemas.microsoft.com/office/powerpoint/2010/main" val="1457052871"/>
                  </p:ext>
                </p:extLst>
              </p:nvPr>
            </p:nvGraphicFramePr>
            <p:xfrm>
              <a:off x="7876161" y="4580923"/>
              <a:ext cx="3048000" cy="1714500"/>
            </p:xfrm>
            <a:graphic>
              <a:graphicData uri="http://schemas.microsoft.com/office/powerpoint/2016/slidezoom">
                <pslz:sldZm>
                  <pslz:sldZmObj sldId="323" cId="852911449">
                    <pslz:zmPr id="{073086D3-BD11-4BB7-96C7-0F7B989BC123}"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26A6EB85-0F76-DB9F-7493-1966D49B0DB6}"/>
                  </a:ext>
                </a:extLst>
              </p:cNvPr>
              <p:cNvPicPr>
                <a:picLocks noGrp="1" noRot="1" noChangeAspect="1" noMove="1" noResize="1" noEditPoints="1" noAdjustHandles="1" noChangeArrowheads="1" noChangeShapeType="1"/>
              </p:cNvPicPr>
              <p:nvPr/>
            </p:nvPicPr>
            <p:blipFill>
              <a:blip r:embed="rId3"/>
              <a:stretch>
                <a:fillRect/>
              </a:stretch>
            </p:blipFill>
            <p:spPr>
              <a:xfrm>
                <a:off x="7876161" y="458092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D849D707-FF13-2C37-756F-E635C6FAC82E}"/>
                  </a:ext>
                </a:extLst>
              </p:cNvPr>
              <p:cNvGraphicFramePr>
                <a:graphicFrameLocks noChangeAspect="1"/>
              </p:cNvGraphicFramePr>
              <p:nvPr>
                <p:extLst>
                  <p:ext uri="{D42A27DB-BD31-4B8C-83A1-F6EECF244321}">
                    <p14:modId xmlns:p14="http://schemas.microsoft.com/office/powerpoint/2010/main" val="2392542507"/>
                  </p:ext>
                </p:extLst>
              </p:nvPr>
            </p:nvGraphicFramePr>
            <p:xfrm>
              <a:off x="4212076" y="4580923"/>
              <a:ext cx="3048000" cy="1714500"/>
            </p:xfrm>
            <a:graphic>
              <a:graphicData uri="http://schemas.microsoft.com/office/powerpoint/2016/slidezoom">
                <pslz:sldZm>
                  <pslz:sldZmObj sldId="322" cId="2690691223">
                    <pslz:zmPr id="{9983CD13-8117-4FAE-A7D4-CA903228FC3A}"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D849D707-FF13-2C37-756F-E635C6FAC82E}"/>
                  </a:ext>
                </a:extLst>
              </p:cNvPr>
              <p:cNvPicPr>
                <a:picLocks noGrp="1" noRot="1" noChangeAspect="1" noMove="1" noResize="1" noEditPoints="1" noAdjustHandles="1" noChangeArrowheads="1" noChangeShapeType="1"/>
              </p:cNvPicPr>
              <p:nvPr/>
            </p:nvPicPr>
            <p:blipFill>
              <a:blip r:embed="rId5"/>
              <a:stretch>
                <a:fillRect/>
              </a:stretch>
            </p:blipFill>
            <p:spPr>
              <a:xfrm>
                <a:off x="4212076" y="458092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E0F52570-B4F6-26D3-0A1B-C136A0667AF5}"/>
                  </a:ext>
                </a:extLst>
              </p:cNvPr>
              <p:cNvGraphicFramePr>
                <a:graphicFrameLocks noChangeAspect="1"/>
              </p:cNvGraphicFramePr>
              <p:nvPr>
                <p:extLst>
                  <p:ext uri="{D42A27DB-BD31-4B8C-83A1-F6EECF244321}">
                    <p14:modId xmlns:p14="http://schemas.microsoft.com/office/powerpoint/2010/main" val="847014190"/>
                  </p:ext>
                </p:extLst>
              </p:nvPr>
            </p:nvGraphicFramePr>
            <p:xfrm>
              <a:off x="733627" y="4580923"/>
              <a:ext cx="3048000" cy="1714500"/>
            </p:xfrm>
            <a:graphic>
              <a:graphicData uri="http://schemas.microsoft.com/office/powerpoint/2016/slidezoom">
                <pslz:sldZm>
                  <pslz:sldZmObj sldId="321" cId="12422947">
                    <pslz:zmPr id="{27DFBC78-8500-42D4-B733-593D63C99D4D}"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E0F52570-B4F6-26D3-0A1B-C136A0667AF5}"/>
                  </a:ext>
                </a:extLst>
              </p:cNvPr>
              <p:cNvPicPr>
                <a:picLocks noGrp="1" noRot="1" noChangeAspect="1" noMove="1" noResize="1" noEditPoints="1" noAdjustHandles="1" noChangeArrowheads="1" noChangeShapeType="1"/>
              </p:cNvPicPr>
              <p:nvPr/>
            </p:nvPicPr>
            <p:blipFill>
              <a:blip r:embed="rId7"/>
              <a:stretch>
                <a:fillRect/>
              </a:stretch>
            </p:blipFill>
            <p:spPr>
              <a:xfrm>
                <a:off x="733627" y="4580923"/>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5573861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AE784-D3CA-966E-5152-68D5DAC41E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0E1DD5-7136-EB96-624D-42979867019E}"/>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Verdicht – Droogte – Dagen</a:t>
            </a:r>
            <a:endParaRPr lang="nl-NL" dirty="0"/>
          </a:p>
        </p:txBody>
      </p:sp>
      <p:sp>
        <p:nvSpPr>
          <p:cNvPr id="3" name="Content Placeholder 2">
            <a:extLst>
              <a:ext uri="{FF2B5EF4-FFF2-40B4-BE49-F238E27FC236}">
                <a16:creationId xmlns:a16="http://schemas.microsoft.com/office/drawing/2014/main" id="{DB0348B2-993F-613A-8836-581EDFE7864C}"/>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FFA8404C-0BC8-0C1B-C943-A4FC36793F49}"/>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9F5F8738-2A81-13A0-0588-E6655859524C}"/>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9BCCDA8D-4A2B-B77B-596B-DFEAB85C5B76}"/>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184FCB79-4917-1D02-E4D3-0D9FC24EF7CD}"/>
              </a:ext>
            </a:extLst>
          </p:cNvPr>
          <p:cNvSpPr>
            <a:spLocks noGrp="1"/>
          </p:cNvSpPr>
          <p:nvPr>
            <p:ph type="sldNum" sz="quarter" idx="12"/>
          </p:nvPr>
        </p:nvSpPr>
        <p:spPr/>
        <p:txBody>
          <a:bodyPr/>
          <a:lstStyle/>
          <a:p>
            <a:fld id="{46582119-3288-439E-901F-B09E3B4BB1E8}" type="slidenum">
              <a:rPr lang="nl-NL" smtClean="0"/>
              <a:pPr/>
              <a:t>12</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9A751DBF-0176-2DAC-5724-681E9623D6CE}"/>
                  </a:ext>
                </a:extLst>
              </p:cNvPr>
              <p:cNvGraphicFramePr>
                <a:graphicFrameLocks noChangeAspect="1"/>
              </p:cNvGraphicFramePr>
              <p:nvPr>
                <p:extLst>
                  <p:ext uri="{D42A27DB-BD31-4B8C-83A1-F6EECF244321}">
                    <p14:modId xmlns:p14="http://schemas.microsoft.com/office/powerpoint/2010/main" val="1443667262"/>
                  </p:ext>
                </p:extLst>
              </p:nvPr>
            </p:nvGraphicFramePr>
            <p:xfrm>
              <a:off x="7876161" y="4542499"/>
              <a:ext cx="3048000" cy="1714500"/>
            </p:xfrm>
            <a:graphic>
              <a:graphicData uri="http://schemas.microsoft.com/office/powerpoint/2016/slidezoom">
                <pslz:sldZm>
                  <pslz:sldZmObj sldId="324" cId="2638988315">
                    <pslz:zmPr id="{2EBB2FA4-ABA2-4261-981D-E7744A7F078E}"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9A751DBF-0176-2DAC-5724-681E9623D6CE}"/>
                  </a:ext>
                </a:extLst>
              </p:cNvPr>
              <p:cNvPicPr>
                <a:picLocks noGrp="1" noRot="1" noChangeAspect="1" noMove="1" noResize="1" noEditPoints="1" noAdjustHandles="1" noChangeArrowheads="1" noChangeShapeType="1"/>
              </p:cNvPicPr>
              <p:nvPr/>
            </p:nvPicPr>
            <p:blipFill>
              <a:blip r:embed="rId3"/>
              <a:stretch>
                <a:fillRect/>
              </a:stretch>
            </p:blipFill>
            <p:spPr>
              <a:xfrm>
                <a:off x="7876161"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1A107FEA-52C3-5621-EBF1-E1B23201CF85}"/>
                  </a:ext>
                </a:extLst>
              </p:cNvPr>
              <p:cNvGraphicFramePr>
                <a:graphicFrameLocks noChangeAspect="1"/>
              </p:cNvGraphicFramePr>
              <p:nvPr>
                <p:extLst>
                  <p:ext uri="{D42A27DB-BD31-4B8C-83A1-F6EECF244321}">
                    <p14:modId xmlns:p14="http://schemas.microsoft.com/office/powerpoint/2010/main" val="20671219"/>
                  </p:ext>
                </p:extLst>
              </p:nvPr>
            </p:nvGraphicFramePr>
            <p:xfrm>
              <a:off x="4212076" y="4542499"/>
              <a:ext cx="3048000" cy="1714500"/>
            </p:xfrm>
            <a:graphic>
              <a:graphicData uri="http://schemas.microsoft.com/office/powerpoint/2016/slidezoom">
                <pslz:sldZm>
                  <pslz:sldZmObj sldId="323" cId="852911449">
                    <pslz:zmPr id="{1C49F418-2E56-4FF6-9454-0803374BE3B9}"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1A107FEA-52C3-5621-EBF1-E1B23201CF85}"/>
                  </a:ext>
                </a:extLst>
              </p:cNvPr>
              <p:cNvPicPr>
                <a:picLocks noGrp="1" noRot="1" noChangeAspect="1" noMove="1" noResize="1" noEditPoints="1" noAdjustHandles="1" noChangeArrowheads="1" noChangeShapeType="1"/>
              </p:cNvPicPr>
              <p:nvPr/>
            </p:nvPicPr>
            <p:blipFill>
              <a:blip r:embed="rId5"/>
              <a:stretch>
                <a:fillRect/>
              </a:stretch>
            </p:blipFill>
            <p:spPr>
              <a:xfrm>
                <a:off x="4212076"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8D6A4D8E-7E22-2964-F547-06684E589B9E}"/>
                  </a:ext>
                </a:extLst>
              </p:cNvPr>
              <p:cNvGraphicFramePr>
                <a:graphicFrameLocks noChangeAspect="1"/>
              </p:cNvGraphicFramePr>
              <p:nvPr>
                <p:extLst>
                  <p:ext uri="{D42A27DB-BD31-4B8C-83A1-F6EECF244321}">
                    <p14:modId xmlns:p14="http://schemas.microsoft.com/office/powerpoint/2010/main" val="3152672276"/>
                  </p:ext>
                </p:extLst>
              </p:nvPr>
            </p:nvGraphicFramePr>
            <p:xfrm>
              <a:off x="733627" y="4542499"/>
              <a:ext cx="3048000" cy="1714500"/>
            </p:xfrm>
            <a:graphic>
              <a:graphicData uri="http://schemas.microsoft.com/office/powerpoint/2016/slidezoom">
                <pslz:sldZm>
                  <pslz:sldZmObj sldId="322" cId="2690691223">
                    <pslz:zmPr id="{826F215D-7691-4496-92E1-0A8B28DB58A2}"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8D6A4D8E-7E22-2964-F547-06684E589B9E}"/>
                  </a:ext>
                </a:extLst>
              </p:cNvPr>
              <p:cNvPicPr>
                <a:picLocks noGrp="1" noRot="1" noChangeAspect="1" noMove="1" noResize="1" noEditPoints="1" noAdjustHandles="1" noChangeArrowheads="1" noChangeShapeType="1"/>
              </p:cNvPicPr>
              <p:nvPr/>
            </p:nvPicPr>
            <p:blipFill>
              <a:blip r:embed="rId7"/>
              <a:stretch>
                <a:fillRect/>
              </a:stretch>
            </p:blipFill>
            <p:spPr>
              <a:xfrm>
                <a:off x="733627"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888035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46ED18-9886-1947-8291-F8340429A6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2325AD-C3C3-DBF0-A22E-087C4F81E869}"/>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Verdicht - Regen</a:t>
            </a:r>
            <a:endParaRPr lang="nl-NL" dirty="0"/>
          </a:p>
        </p:txBody>
      </p:sp>
      <p:sp>
        <p:nvSpPr>
          <p:cNvPr id="3" name="Content Placeholder 2">
            <a:extLst>
              <a:ext uri="{FF2B5EF4-FFF2-40B4-BE49-F238E27FC236}">
                <a16:creationId xmlns:a16="http://schemas.microsoft.com/office/drawing/2014/main" id="{6DC211FE-A0BE-B717-4E90-29F2A412A71E}"/>
              </a:ext>
            </a:extLst>
          </p:cNvPr>
          <p:cNvSpPr>
            <a:spLocks noGrp="1"/>
          </p:cNvSpPr>
          <p:nvPr>
            <p:ph idx="1"/>
          </p:nvPr>
        </p:nvSpPr>
        <p:spPr>
          <a:xfrm>
            <a:off x="838200" y="2502323"/>
            <a:ext cx="10515600" cy="859209"/>
          </a:xfrm>
        </p:spPr>
        <p:txBody>
          <a:bodyPr/>
          <a:lstStyle/>
          <a:p>
            <a:pPr marL="0" indent="0">
              <a:buNone/>
            </a:pPr>
            <a:r>
              <a:rPr lang="nl-NL" dirty="0"/>
              <a:t>Hoe lang staat het water er?</a:t>
            </a:r>
          </a:p>
        </p:txBody>
      </p:sp>
      <p:sp>
        <p:nvSpPr>
          <p:cNvPr id="4" name="TextBox 3">
            <a:extLst>
              <a:ext uri="{FF2B5EF4-FFF2-40B4-BE49-F238E27FC236}">
                <a16:creationId xmlns:a16="http://schemas.microsoft.com/office/drawing/2014/main" id="{3794E666-676E-1E12-2F59-9A763A85F015}"/>
              </a:ext>
            </a:extLst>
          </p:cNvPr>
          <p:cNvSpPr txBox="1"/>
          <p:nvPr/>
        </p:nvSpPr>
        <p:spPr>
          <a:xfrm>
            <a:off x="2352217" y="432245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A79E9D6E-2177-6A7F-A9A7-1CDD46B41E71}"/>
              </a:ext>
            </a:extLst>
          </p:cNvPr>
          <p:cNvSpPr txBox="1"/>
          <p:nvPr/>
        </p:nvSpPr>
        <p:spPr>
          <a:xfrm>
            <a:off x="7117314" y="4322457"/>
            <a:ext cx="2788594" cy="369332"/>
          </a:xfrm>
          <a:prstGeom prst="rect">
            <a:avLst/>
          </a:prstGeom>
          <a:noFill/>
        </p:spPr>
        <p:txBody>
          <a:bodyPr wrap="square" rtlCol="0">
            <a:spAutoFit/>
          </a:bodyPr>
          <a:lstStyle/>
          <a:p>
            <a:pPr algn="ctr"/>
            <a:r>
              <a:rPr lang="nl-NL" dirty="0"/>
              <a:t>Dagen</a:t>
            </a:r>
          </a:p>
        </p:txBody>
      </p:sp>
      <p:sp>
        <p:nvSpPr>
          <p:cNvPr id="9" name="Slide Number Placeholder 8">
            <a:extLst>
              <a:ext uri="{FF2B5EF4-FFF2-40B4-BE49-F238E27FC236}">
                <a16:creationId xmlns:a16="http://schemas.microsoft.com/office/drawing/2014/main" id="{B2D262BA-4CE8-B95A-E22B-AB92302E2909}"/>
              </a:ext>
            </a:extLst>
          </p:cNvPr>
          <p:cNvSpPr>
            <a:spLocks noGrp="1"/>
          </p:cNvSpPr>
          <p:nvPr>
            <p:ph type="sldNum" sz="quarter" idx="12"/>
          </p:nvPr>
        </p:nvSpPr>
        <p:spPr/>
        <p:txBody>
          <a:bodyPr/>
          <a:lstStyle/>
          <a:p>
            <a:fld id="{46582119-3288-439E-901F-B09E3B4BB1E8}" type="slidenum">
              <a:rPr lang="nl-NL" smtClean="0"/>
              <a:pPr/>
              <a:t>13</a:t>
            </a:fld>
            <a:endParaRPr lang="nl-NL" dirty="0"/>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7EB991F2-BD08-D481-C540-B85315A43E5D}"/>
                  </a:ext>
                </a:extLst>
              </p:cNvPr>
              <p:cNvGraphicFramePr>
                <a:graphicFrameLocks noChangeAspect="1"/>
              </p:cNvGraphicFramePr>
              <p:nvPr/>
            </p:nvGraphicFramePr>
            <p:xfrm>
              <a:off x="2150368" y="4691789"/>
              <a:ext cx="3048000" cy="1714500"/>
            </p:xfrm>
            <a:graphic>
              <a:graphicData uri="http://schemas.microsoft.com/office/powerpoint/2016/slidezoom">
                <pslz:sldZm>
                  <pslz:sldZmObj sldId="307" cId="480819185">
                    <pslz:zmPr id="{B82B533F-81AE-47F4-AE53-B2D6AD87E29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7EB991F2-BD08-D481-C540-B85315A43E5D}"/>
                  </a:ext>
                </a:extLst>
              </p:cNvPr>
              <p:cNvPicPr>
                <a:picLocks noGrp="1" noRot="1" noChangeAspect="1" noMove="1" noResize="1" noEditPoints="1" noAdjustHandles="1" noChangeArrowheads="1" noChangeShapeType="1"/>
              </p:cNvPicPr>
              <p:nvPr/>
            </p:nvPicPr>
            <p:blipFill>
              <a:blip r:embed="rId3"/>
              <a:stretch>
                <a:fillRect/>
              </a:stretch>
            </p:blipFill>
            <p:spPr>
              <a:xfrm>
                <a:off x="2150368" y="469178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3BE4D9D4-F097-9311-A25A-53103004CE00}"/>
                  </a:ext>
                </a:extLst>
              </p:cNvPr>
              <p:cNvGraphicFramePr>
                <a:graphicFrameLocks noChangeAspect="1"/>
              </p:cNvGraphicFramePr>
              <p:nvPr/>
            </p:nvGraphicFramePr>
            <p:xfrm>
              <a:off x="6987611" y="4691789"/>
              <a:ext cx="3048000" cy="1714500"/>
            </p:xfrm>
            <a:graphic>
              <a:graphicData uri="http://schemas.microsoft.com/office/powerpoint/2016/slidezoom">
                <pslz:sldZm>
                  <pslz:sldZmObj sldId="309" cId="1275370246">
                    <pslz:zmPr id="{510EB88D-648E-4ED7-85CD-924896B92983}"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3BE4D9D4-F097-9311-A25A-53103004CE00}"/>
                  </a:ext>
                </a:extLst>
              </p:cNvPr>
              <p:cNvPicPr>
                <a:picLocks noGrp="1" noRot="1" noChangeAspect="1" noMove="1" noResize="1" noEditPoints="1" noAdjustHandles="1" noChangeArrowheads="1" noChangeShapeType="1"/>
              </p:cNvPicPr>
              <p:nvPr/>
            </p:nvPicPr>
            <p:blipFill>
              <a:blip r:embed="rId5"/>
              <a:stretch>
                <a:fillRect/>
              </a:stretch>
            </p:blipFill>
            <p:spPr>
              <a:xfrm>
                <a:off x="6987611" y="469178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842895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9D5B3-5D57-E238-0E04-A8E7880F1DB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0006E7-1D14-0B26-F8BC-9EAD1528BE90}"/>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Toplaag</a:t>
            </a:r>
            <a:endParaRPr lang="nl-NL" dirty="0"/>
          </a:p>
        </p:txBody>
      </p:sp>
      <p:sp>
        <p:nvSpPr>
          <p:cNvPr id="3" name="Content Placeholder 2">
            <a:extLst>
              <a:ext uri="{FF2B5EF4-FFF2-40B4-BE49-F238E27FC236}">
                <a16:creationId xmlns:a16="http://schemas.microsoft.com/office/drawing/2014/main" id="{C2C77AA3-F2A4-D114-A48E-CF3E31C44042}"/>
              </a:ext>
            </a:extLst>
          </p:cNvPr>
          <p:cNvSpPr>
            <a:spLocks noGrp="1"/>
          </p:cNvSpPr>
          <p:nvPr>
            <p:ph idx="1"/>
          </p:nvPr>
        </p:nvSpPr>
        <p:spPr>
          <a:xfrm>
            <a:off x="838200" y="2497459"/>
            <a:ext cx="10515600" cy="859209"/>
          </a:xfrm>
        </p:spPr>
        <p:txBody>
          <a:bodyPr/>
          <a:lstStyle/>
          <a:p>
            <a:pPr marL="0" indent="0">
              <a:buNone/>
            </a:pPr>
            <a:r>
              <a:rPr lang="nl-NL" dirty="0"/>
              <a:t>Waardoor blijft water op de toplaag staan?</a:t>
            </a:r>
          </a:p>
        </p:txBody>
      </p:sp>
      <p:sp>
        <p:nvSpPr>
          <p:cNvPr id="4" name="TextBox 3">
            <a:extLst>
              <a:ext uri="{FF2B5EF4-FFF2-40B4-BE49-F238E27FC236}">
                <a16:creationId xmlns:a16="http://schemas.microsoft.com/office/drawing/2014/main" id="{7D94D5A6-4C94-FF54-2B48-B0378E35936C}"/>
              </a:ext>
            </a:extLst>
          </p:cNvPr>
          <p:cNvSpPr txBox="1"/>
          <p:nvPr/>
        </p:nvSpPr>
        <p:spPr>
          <a:xfrm>
            <a:off x="2122251" y="4173167"/>
            <a:ext cx="2644302" cy="646331"/>
          </a:xfrm>
          <a:prstGeom prst="rect">
            <a:avLst/>
          </a:prstGeom>
          <a:noFill/>
        </p:spPr>
        <p:txBody>
          <a:bodyPr wrap="square" rtlCol="0">
            <a:spAutoFit/>
          </a:bodyPr>
          <a:lstStyle/>
          <a:p>
            <a:pPr algn="ctr"/>
            <a:r>
              <a:rPr lang="nl-NL" dirty="0"/>
              <a:t>Oppervlak is te veel afgedekt</a:t>
            </a:r>
          </a:p>
        </p:txBody>
      </p:sp>
      <p:sp>
        <p:nvSpPr>
          <p:cNvPr id="5" name="TextBox 4">
            <a:extLst>
              <a:ext uri="{FF2B5EF4-FFF2-40B4-BE49-F238E27FC236}">
                <a16:creationId xmlns:a16="http://schemas.microsoft.com/office/drawing/2014/main" id="{36EF7E3D-FB14-CEE5-29FC-DED994E33BEB}"/>
              </a:ext>
            </a:extLst>
          </p:cNvPr>
          <p:cNvSpPr txBox="1"/>
          <p:nvPr/>
        </p:nvSpPr>
        <p:spPr>
          <a:xfrm>
            <a:off x="7425449" y="4182896"/>
            <a:ext cx="2788594" cy="646331"/>
          </a:xfrm>
          <a:prstGeom prst="rect">
            <a:avLst/>
          </a:prstGeom>
          <a:noFill/>
        </p:spPr>
        <p:txBody>
          <a:bodyPr wrap="square" rtlCol="0">
            <a:spAutoFit/>
          </a:bodyPr>
          <a:lstStyle/>
          <a:p>
            <a:pPr algn="ctr"/>
            <a:r>
              <a:rPr lang="nl-NL" dirty="0"/>
              <a:t>Infiltratieruimte is </a:t>
            </a:r>
            <a:r>
              <a:rPr lang="nl-NL" dirty="0" err="1"/>
              <a:t>dichtgeslibt</a:t>
            </a:r>
            <a:endParaRPr lang="nl-NL" dirty="0"/>
          </a:p>
        </p:txBody>
      </p:sp>
      <p:sp>
        <p:nvSpPr>
          <p:cNvPr id="8" name="Slide Number Placeholder 7">
            <a:extLst>
              <a:ext uri="{FF2B5EF4-FFF2-40B4-BE49-F238E27FC236}">
                <a16:creationId xmlns:a16="http://schemas.microsoft.com/office/drawing/2014/main" id="{C212AC1D-5F67-A638-AAED-15C6061E4873}"/>
              </a:ext>
            </a:extLst>
          </p:cNvPr>
          <p:cNvSpPr>
            <a:spLocks noGrp="1"/>
          </p:cNvSpPr>
          <p:nvPr>
            <p:ph type="sldNum" sz="quarter" idx="12"/>
          </p:nvPr>
        </p:nvSpPr>
        <p:spPr/>
        <p:txBody>
          <a:bodyPr/>
          <a:lstStyle/>
          <a:p>
            <a:fld id="{46582119-3288-439E-901F-B09E3B4BB1E8}" type="slidenum">
              <a:rPr lang="nl-NL" smtClean="0"/>
              <a:pPr/>
              <a:t>14</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790D4B53-FC29-F067-5426-7886712F8674}"/>
                  </a:ext>
                </a:extLst>
              </p:cNvPr>
              <p:cNvGraphicFramePr>
                <a:graphicFrameLocks noChangeAspect="1"/>
              </p:cNvGraphicFramePr>
              <p:nvPr>
                <p:extLst>
                  <p:ext uri="{D42A27DB-BD31-4B8C-83A1-F6EECF244321}">
                    <p14:modId xmlns:p14="http://schemas.microsoft.com/office/powerpoint/2010/main" val="2901163345"/>
                  </p:ext>
                </p:extLst>
              </p:nvPr>
            </p:nvGraphicFramePr>
            <p:xfrm>
              <a:off x="1920402" y="4829227"/>
              <a:ext cx="3048000" cy="1714500"/>
            </p:xfrm>
            <a:graphic>
              <a:graphicData uri="http://schemas.microsoft.com/office/powerpoint/2016/slidezoom">
                <pslz:sldZm>
                  <pslz:sldZmObj sldId="343" cId="2193871502">
                    <pslz:zmPr id="{6A36F603-D31E-4339-AE58-BADE4B58DD70}"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790D4B53-FC29-F067-5426-7886712F8674}"/>
                  </a:ext>
                </a:extLst>
              </p:cNvPr>
              <p:cNvPicPr>
                <a:picLocks noGrp="1" noRot="1" noChangeAspect="1" noMove="1" noResize="1" noEditPoints="1" noAdjustHandles="1" noChangeArrowheads="1" noChangeShapeType="1"/>
              </p:cNvPicPr>
              <p:nvPr/>
            </p:nvPicPr>
            <p:blipFill>
              <a:blip r:embed="rId3"/>
              <a:stretch>
                <a:fillRect/>
              </a:stretch>
            </p:blipFill>
            <p:spPr>
              <a:xfrm>
                <a:off x="1920402" y="4829227"/>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1162671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C92B1A-B293-6278-8748-E80F3B16A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5152C4-03D4-5614-A118-200487E83E13}"/>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Toplaag - Afdekking</a:t>
            </a:r>
            <a:endParaRPr lang="nl-NL" dirty="0"/>
          </a:p>
        </p:txBody>
      </p:sp>
      <p:sp>
        <p:nvSpPr>
          <p:cNvPr id="3" name="Content Placeholder 2">
            <a:extLst>
              <a:ext uri="{FF2B5EF4-FFF2-40B4-BE49-F238E27FC236}">
                <a16:creationId xmlns:a16="http://schemas.microsoft.com/office/drawing/2014/main" id="{B87C8B85-63EA-03E8-C37A-7B7BA1D8F7A3}"/>
              </a:ext>
            </a:extLst>
          </p:cNvPr>
          <p:cNvSpPr>
            <a:spLocks noGrp="1"/>
          </p:cNvSpPr>
          <p:nvPr>
            <p:ph idx="1"/>
          </p:nvPr>
        </p:nvSpPr>
        <p:spPr>
          <a:xfrm>
            <a:off x="838200" y="2502323"/>
            <a:ext cx="10515600" cy="859209"/>
          </a:xfrm>
        </p:spPr>
        <p:txBody>
          <a:bodyPr/>
          <a:lstStyle/>
          <a:p>
            <a:pPr marL="0" indent="0">
              <a:buNone/>
            </a:pPr>
            <a:r>
              <a:rPr lang="nl-NL" dirty="0"/>
              <a:t>Hoe lang staat het water er?</a:t>
            </a:r>
          </a:p>
        </p:txBody>
      </p:sp>
      <p:sp>
        <p:nvSpPr>
          <p:cNvPr id="4" name="TextBox 3">
            <a:extLst>
              <a:ext uri="{FF2B5EF4-FFF2-40B4-BE49-F238E27FC236}">
                <a16:creationId xmlns:a16="http://schemas.microsoft.com/office/drawing/2014/main" id="{32F3111C-4CD6-9176-D434-4DAB8F628812}"/>
              </a:ext>
            </a:extLst>
          </p:cNvPr>
          <p:cNvSpPr txBox="1"/>
          <p:nvPr/>
        </p:nvSpPr>
        <p:spPr>
          <a:xfrm>
            <a:off x="2352217" y="432245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2661E864-3B41-C9D7-6ADC-E4376E8E17C2}"/>
              </a:ext>
            </a:extLst>
          </p:cNvPr>
          <p:cNvSpPr txBox="1"/>
          <p:nvPr/>
        </p:nvSpPr>
        <p:spPr>
          <a:xfrm>
            <a:off x="7117314" y="4322457"/>
            <a:ext cx="2788594" cy="369332"/>
          </a:xfrm>
          <a:prstGeom prst="rect">
            <a:avLst/>
          </a:prstGeom>
          <a:noFill/>
        </p:spPr>
        <p:txBody>
          <a:bodyPr wrap="square" rtlCol="0">
            <a:spAutoFit/>
          </a:bodyPr>
          <a:lstStyle/>
          <a:p>
            <a:pPr algn="ctr"/>
            <a:r>
              <a:rPr lang="nl-NL" dirty="0"/>
              <a:t>Dagen</a:t>
            </a:r>
          </a:p>
        </p:txBody>
      </p:sp>
      <p:sp>
        <p:nvSpPr>
          <p:cNvPr id="9" name="Slide Number Placeholder 8">
            <a:extLst>
              <a:ext uri="{FF2B5EF4-FFF2-40B4-BE49-F238E27FC236}">
                <a16:creationId xmlns:a16="http://schemas.microsoft.com/office/drawing/2014/main" id="{CD754346-0441-ED85-C523-3E77524E50CF}"/>
              </a:ext>
            </a:extLst>
          </p:cNvPr>
          <p:cNvSpPr>
            <a:spLocks noGrp="1"/>
          </p:cNvSpPr>
          <p:nvPr>
            <p:ph type="sldNum" sz="quarter" idx="12"/>
          </p:nvPr>
        </p:nvSpPr>
        <p:spPr/>
        <p:txBody>
          <a:bodyPr/>
          <a:lstStyle/>
          <a:p>
            <a:fld id="{46582119-3288-439E-901F-B09E3B4BB1E8}" type="slidenum">
              <a:rPr lang="nl-NL" smtClean="0"/>
              <a:pPr/>
              <a:t>15</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670710C6-A6EB-4DD7-A402-797267EB0AB8}"/>
                  </a:ext>
                </a:extLst>
              </p:cNvPr>
              <p:cNvGraphicFramePr>
                <a:graphicFrameLocks noChangeAspect="1"/>
              </p:cNvGraphicFramePr>
              <p:nvPr>
                <p:extLst>
                  <p:ext uri="{D42A27DB-BD31-4B8C-83A1-F6EECF244321}">
                    <p14:modId xmlns:p14="http://schemas.microsoft.com/office/powerpoint/2010/main" val="3545344658"/>
                  </p:ext>
                </p:extLst>
              </p:nvPr>
            </p:nvGraphicFramePr>
            <p:xfrm>
              <a:off x="2150368" y="4691789"/>
              <a:ext cx="3048000" cy="1714500"/>
            </p:xfrm>
            <a:graphic>
              <a:graphicData uri="http://schemas.microsoft.com/office/powerpoint/2016/slidezoom">
                <pslz:sldZm>
                  <pslz:sldZmObj sldId="344" cId="1309355628">
                    <pslz:zmPr id="{65619DD2-39D3-40B8-878C-F8297EFA9DCC}"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670710C6-A6EB-4DD7-A402-797267EB0AB8}"/>
                  </a:ext>
                </a:extLst>
              </p:cNvPr>
              <p:cNvPicPr>
                <a:picLocks noGrp="1" noRot="1" noChangeAspect="1" noMove="1" noResize="1" noEditPoints="1" noAdjustHandles="1" noChangeArrowheads="1" noChangeShapeType="1"/>
              </p:cNvPicPr>
              <p:nvPr/>
            </p:nvPicPr>
            <p:blipFill>
              <a:blip r:embed="rId3"/>
              <a:stretch>
                <a:fillRect/>
              </a:stretch>
            </p:blipFill>
            <p:spPr>
              <a:xfrm>
                <a:off x="2150368" y="469178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291D4E5A-BE37-5C1D-7358-003C5B52C63E}"/>
                  </a:ext>
                </a:extLst>
              </p:cNvPr>
              <p:cNvGraphicFramePr>
                <a:graphicFrameLocks noChangeAspect="1"/>
              </p:cNvGraphicFramePr>
              <p:nvPr>
                <p:extLst>
                  <p:ext uri="{D42A27DB-BD31-4B8C-83A1-F6EECF244321}">
                    <p14:modId xmlns:p14="http://schemas.microsoft.com/office/powerpoint/2010/main" val="47945158"/>
                  </p:ext>
                </p:extLst>
              </p:nvPr>
            </p:nvGraphicFramePr>
            <p:xfrm>
              <a:off x="6993634" y="4691789"/>
              <a:ext cx="3048000" cy="1714500"/>
            </p:xfrm>
            <a:graphic>
              <a:graphicData uri="http://schemas.microsoft.com/office/powerpoint/2016/slidezoom">
                <pslz:sldZm>
                  <pslz:sldZmObj sldId="345" cId="2686049187">
                    <pslz:zmPr id="{5A9A63A0-E064-4BEF-976B-D4276A213EF2}"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291D4E5A-BE37-5C1D-7358-003C5B52C63E}"/>
                  </a:ext>
                </a:extLst>
              </p:cNvPr>
              <p:cNvPicPr>
                <a:picLocks noGrp="1" noRot="1" noChangeAspect="1" noMove="1" noResize="1" noEditPoints="1" noAdjustHandles="1" noChangeArrowheads="1" noChangeShapeType="1"/>
              </p:cNvPicPr>
              <p:nvPr/>
            </p:nvPicPr>
            <p:blipFill>
              <a:blip r:embed="rId5"/>
              <a:stretch>
                <a:fillRect/>
              </a:stretch>
            </p:blipFill>
            <p:spPr>
              <a:xfrm>
                <a:off x="6993634" y="469178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1938715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C35DC6-0C37-E4F4-BB21-9985446486F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B8744B-E5B7-3AA5-559A-9D73A29E8FE2}"/>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Toplaag - Afdekking– Uren</a:t>
            </a:r>
            <a:endParaRPr lang="nl-NL" dirty="0"/>
          </a:p>
        </p:txBody>
      </p:sp>
      <p:sp>
        <p:nvSpPr>
          <p:cNvPr id="3" name="Content Placeholder 2">
            <a:extLst>
              <a:ext uri="{FF2B5EF4-FFF2-40B4-BE49-F238E27FC236}">
                <a16:creationId xmlns:a16="http://schemas.microsoft.com/office/drawing/2014/main" id="{2E13F846-9E93-0933-D126-FC5E3AB16883}"/>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69709FEA-7B0C-A6CF-5CE4-EEBD6EBDA860}"/>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CE9EC58F-9B24-2ECB-11D8-0BFC4EA510BB}"/>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89094C68-12E3-B27F-22E2-C60B43DA6DD7}"/>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3AD9147F-4A9A-CEBC-22C2-D539182C9E45}"/>
              </a:ext>
            </a:extLst>
          </p:cNvPr>
          <p:cNvSpPr>
            <a:spLocks noGrp="1"/>
          </p:cNvSpPr>
          <p:nvPr>
            <p:ph type="sldNum" sz="quarter" idx="12"/>
          </p:nvPr>
        </p:nvSpPr>
        <p:spPr/>
        <p:txBody>
          <a:bodyPr/>
          <a:lstStyle/>
          <a:p>
            <a:fld id="{46582119-3288-439E-901F-B09E3B4BB1E8}" type="slidenum">
              <a:rPr lang="nl-NL" smtClean="0"/>
              <a:pPr/>
              <a:t>16</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9DB5ED2E-3E7B-4842-7796-31D556E3D1CC}"/>
                  </a:ext>
                </a:extLst>
              </p:cNvPr>
              <p:cNvGraphicFramePr>
                <a:graphicFrameLocks noChangeAspect="1"/>
              </p:cNvGraphicFramePr>
              <p:nvPr>
                <p:extLst>
                  <p:ext uri="{D42A27DB-BD31-4B8C-83A1-F6EECF244321}">
                    <p14:modId xmlns:p14="http://schemas.microsoft.com/office/powerpoint/2010/main" val="1840032053"/>
                  </p:ext>
                </p:extLst>
              </p:nvPr>
            </p:nvGraphicFramePr>
            <p:xfrm>
              <a:off x="733627" y="4542499"/>
              <a:ext cx="3048000" cy="1714500"/>
            </p:xfrm>
            <a:graphic>
              <a:graphicData uri="http://schemas.microsoft.com/office/powerpoint/2016/slidezoom">
                <pslz:sldZm>
                  <pslz:sldZmObj sldId="329" cId="3548934632">
                    <pslz:zmPr id="{B3587949-86D2-4DBD-9E8F-3C0A4CC6126A}"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9DB5ED2E-3E7B-4842-7796-31D556E3D1CC}"/>
                  </a:ext>
                </a:extLst>
              </p:cNvPr>
              <p:cNvPicPr>
                <a:picLocks noGrp="1" noRot="1" noChangeAspect="1" noMove="1" noResize="1" noEditPoints="1" noAdjustHandles="1" noChangeArrowheads="1" noChangeShapeType="1"/>
              </p:cNvPicPr>
              <p:nvPr/>
            </p:nvPicPr>
            <p:blipFill>
              <a:blip r:embed="rId3"/>
              <a:stretch>
                <a:fillRect/>
              </a:stretch>
            </p:blipFill>
            <p:spPr>
              <a:xfrm>
                <a:off x="733627"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DF6AE3F4-04EB-02B1-F467-8714B615F4D0}"/>
                  </a:ext>
                </a:extLst>
              </p:cNvPr>
              <p:cNvGraphicFramePr>
                <a:graphicFrameLocks noChangeAspect="1"/>
              </p:cNvGraphicFramePr>
              <p:nvPr>
                <p:extLst>
                  <p:ext uri="{D42A27DB-BD31-4B8C-83A1-F6EECF244321}">
                    <p14:modId xmlns:p14="http://schemas.microsoft.com/office/powerpoint/2010/main" val="2472881196"/>
                  </p:ext>
                </p:extLst>
              </p:nvPr>
            </p:nvGraphicFramePr>
            <p:xfrm>
              <a:off x="4212076" y="4542499"/>
              <a:ext cx="3048000" cy="1714500"/>
            </p:xfrm>
            <a:graphic>
              <a:graphicData uri="http://schemas.microsoft.com/office/powerpoint/2016/slidezoom">
                <pslz:sldZm>
                  <pslz:sldZmObj sldId="330" cId="3442786788">
                    <pslz:zmPr id="{5D291CD3-AC49-4CDC-B994-EB0842D94C66}"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DF6AE3F4-04EB-02B1-F467-8714B615F4D0}"/>
                  </a:ext>
                </a:extLst>
              </p:cNvPr>
              <p:cNvPicPr>
                <a:picLocks noGrp="1" noRot="1" noChangeAspect="1" noMove="1" noResize="1" noEditPoints="1" noAdjustHandles="1" noChangeArrowheads="1" noChangeShapeType="1"/>
              </p:cNvPicPr>
              <p:nvPr/>
            </p:nvPicPr>
            <p:blipFill>
              <a:blip r:embed="rId5"/>
              <a:stretch>
                <a:fillRect/>
              </a:stretch>
            </p:blipFill>
            <p:spPr>
              <a:xfrm>
                <a:off x="4212076"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79D6D89E-30AC-57B8-93FD-87FE5BE7D783}"/>
                  </a:ext>
                </a:extLst>
              </p:cNvPr>
              <p:cNvGraphicFramePr>
                <a:graphicFrameLocks noChangeAspect="1"/>
              </p:cNvGraphicFramePr>
              <p:nvPr>
                <p:extLst>
                  <p:ext uri="{D42A27DB-BD31-4B8C-83A1-F6EECF244321}">
                    <p14:modId xmlns:p14="http://schemas.microsoft.com/office/powerpoint/2010/main" val="2055159047"/>
                  </p:ext>
                </p:extLst>
              </p:nvPr>
            </p:nvGraphicFramePr>
            <p:xfrm>
              <a:off x="7876161" y="4542499"/>
              <a:ext cx="3048000" cy="1714500"/>
            </p:xfrm>
            <a:graphic>
              <a:graphicData uri="http://schemas.microsoft.com/office/powerpoint/2016/slidezoom">
                <pslz:sldZm>
                  <pslz:sldZmObj sldId="331" cId="3615612211">
                    <pslz:zmPr id="{15C6690F-3066-47B2-B2F3-DCB041A3E3A0}"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79D6D89E-30AC-57B8-93FD-87FE5BE7D783}"/>
                  </a:ext>
                </a:extLst>
              </p:cNvPr>
              <p:cNvPicPr>
                <a:picLocks noGrp="1" noRot="1" noChangeAspect="1" noMove="1" noResize="1" noEditPoints="1" noAdjustHandles="1" noChangeArrowheads="1" noChangeShapeType="1"/>
              </p:cNvPicPr>
              <p:nvPr/>
            </p:nvPicPr>
            <p:blipFill>
              <a:blip r:embed="rId7"/>
              <a:stretch>
                <a:fillRect/>
              </a:stretch>
            </p:blipFill>
            <p:spPr>
              <a:xfrm>
                <a:off x="7876161"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309355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295C1-950A-6915-FFBA-DF820DA5F9E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A0845C-8B7B-00BB-C884-83E0A28C38F6}"/>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Toplaag – Afdekking – Dagen</a:t>
            </a:r>
            <a:endParaRPr lang="nl-NL" dirty="0"/>
          </a:p>
        </p:txBody>
      </p:sp>
      <p:sp>
        <p:nvSpPr>
          <p:cNvPr id="3" name="Content Placeholder 2">
            <a:extLst>
              <a:ext uri="{FF2B5EF4-FFF2-40B4-BE49-F238E27FC236}">
                <a16:creationId xmlns:a16="http://schemas.microsoft.com/office/drawing/2014/main" id="{ED651635-8DEA-0CB2-E3F2-AAE8A169649A}"/>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1EBF9B83-3E67-CC23-A3B9-2B2EAE14CD1A}"/>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8BDCA6C2-AA0C-7B24-C352-A60BC08A3500}"/>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22E1E26D-7EF2-F68B-231B-E68F5BFFBEAC}"/>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2CB7ACFF-8BD9-1B0D-304B-D2DFFF046EBA}"/>
              </a:ext>
            </a:extLst>
          </p:cNvPr>
          <p:cNvSpPr>
            <a:spLocks noGrp="1"/>
          </p:cNvSpPr>
          <p:nvPr>
            <p:ph type="sldNum" sz="quarter" idx="12"/>
          </p:nvPr>
        </p:nvSpPr>
        <p:spPr/>
        <p:txBody>
          <a:bodyPr/>
          <a:lstStyle/>
          <a:p>
            <a:fld id="{46582119-3288-439E-901F-B09E3B4BB1E8}" type="slidenum">
              <a:rPr lang="nl-NL" smtClean="0"/>
              <a:pPr/>
              <a:t>17</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A9A9A9D9-273E-BC3E-C56B-FD70FA85B166}"/>
                  </a:ext>
                </a:extLst>
              </p:cNvPr>
              <p:cNvGraphicFramePr>
                <a:graphicFrameLocks noChangeAspect="1"/>
              </p:cNvGraphicFramePr>
              <p:nvPr>
                <p:extLst>
                  <p:ext uri="{D42A27DB-BD31-4B8C-83A1-F6EECF244321}">
                    <p14:modId xmlns:p14="http://schemas.microsoft.com/office/powerpoint/2010/main" val="3701083765"/>
                  </p:ext>
                </p:extLst>
              </p:nvPr>
            </p:nvGraphicFramePr>
            <p:xfrm>
              <a:off x="733627" y="4636083"/>
              <a:ext cx="3048000" cy="1714500"/>
            </p:xfrm>
            <a:graphic>
              <a:graphicData uri="http://schemas.microsoft.com/office/powerpoint/2016/slidezoom">
                <pslz:sldZm>
                  <pslz:sldZmObj sldId="330" cId="3442786788">
                    <pslz:zmPr id="{7D0588C4-CB47-4837-99AD-00011A19AB4B}"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A9A9A9D9-273E-BC3E-C56B-FD70FA85B166}"/>
                  </a:ext>
                </a:extLst>
              </p:cNvPr>
              <p:cNvPicPr>
                <a:picLocks noGrp="1" noRot="1" noChangeAspect="1" noMove="1" noResize="1" noEditPoints="1" noAdjustHandles="1" noChangeArrowheads="1" noChangeShapeType="1"/>
              </p:cNvPicPr>
              <p:nvPr/>
            </p:nvPicPr>
            <p:blipFill>
              <a:blip r:embed="rId3"/>
              <a:stretch>
                <a:fillRect/>
              </a:stretch>
            </p:blipFill>
            <p:spPr>
              <a:xfrm>
                <a:off x="733627" y="463608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C9CA2B59-344B-D837-19BD-80120BA3F1CA}"/>
                  </a:ext>
                </a:extLst>
              </p:cNvPr>
              <p:cNvGraphicFramePr>
                <a:graphicFrameLocks noChangeAspect="1"/>
              </p:cNvGraphicFramePr>
              <p:nvPr>
                <p:extLst>
                  <p:ext uri="{D42A27DB-BD31-4B8C-83A1-F6EECF244321}">
                    <p14:modId xmlns:p14="http://schemas.microsoft.com/office/powerpoint/2010/main" val="980308196"/>
                  </p:ext>
                </p:extLst>
              </p:nvPr>
            </p:nvGraphicFramePr>
            <p:xfrm>
              <a:off x="4212076" y="4636083"/>
              <a:ext cx="3048000" cy="1714500"/>
            </p:xfrm>
            <a:graphic>
              <a:graphicData uri="http://schemas.microsoft.com/office/powerpoint/2016/slidezoom">
                <pslz:sldZm>
                  <pslz:sldZmObj sldId="331" cId="3615612211">
                    <pslz:zmPr id="{482776DF-7D03-4D7F-A7E4-CC284C12916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C9CA2B59-344B-D837-19BD-80120BA3F1CA}"/>
                  </a:ext>
                </a:extLst>
              </p:cNvPr>
              <p:cNvPicPr>
                <a:picLocks noGrp="1" noRot="1" noChangeAspect="1" noMove="1" noResize="1" noEditPoints="1" noAdjustHandles="1" noChangeArrowheads="1" noChangeShapeType="1"/>
              </p:cNvPicPr>
              <p:nvPr/>
            </p:nvPicPr>
            <p:blipFill>
              <a:blip r:embed="rId5"/>
              <a:stretch>
                <a:fillRect/>
              </a:stretch>
            </p:blipFill>
            <p:spPr>
              <a:xfrm>
                <a:off x="4212076" y="463608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5C9DAE22-5937-1E45-47CB-5DC382ADE469}"/>
                  </a:ext>
                </a:extLst>
              </p:cNvPr>
              <p:cNvGraphicFramePr>
                <a:graphicFrameLocks noChangeAspect="1"/>
              </p:cNvGraphicFramePr>
              <p:nvPr>
                <p:extLst>
                  <p:ext uri="{D42A27DB-BD31-4B8C-83A1-F6EECF244321}">
                    <p14:modId xmlns:p14="http://schemas.microsoft.com/office/powerpoint/2010/main" val="3840545704"/>
                  </p:ext>
                </p:extLst>
              </p:nvPr>
            </p:nvGraphicFramePr>
            <p:xfrm>
              <a:off x="7876161" y="4636083"/>
              <a:ext cx="3048000" cy="1714500"/>
            </p:xfrm>
            <a:graphic>
              <a:graphicData uri="http://schemas.microsoft.com/office/powerpoint/2016/slidezoom">
                <pslz:sldZm>
                  <pslz:sldZmObj sldId="332" cId="331112350">
                    <pslz:zmPr id="{F241B1C2-D5C6-4012-80A9-55D5FCEA3B6E}"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5C9DAE22-5937-1E45-47CB-5DC382ADE469}"/>
                  </a:ext>
                </a:extLst>
              </p:cNvPr>
              <p:cNvPicPr>
                <a:picLocks noGrp="1" noRot="1" noChangeAspect="1" noMove="1" noResize="1" noEditPoints="1" noAdjustHandles="1" noChangeArrowheads="1" noChangeShapeType="1"/>
              </p:cNvPicPr>
              <p:nvPr/>
            </p:nvPicPr>
            <p:blipFill>
              <a:blip r:embed="rId7"/>
              <a:stretch>
                <a:fillRect/>
              </a:stretch>
            </p:blipFill>
            <p:spPr>
              <a:xfrm>
                <a:off x="7876161" y="4636083"/>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686049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664A74-3E2D-98E5-4CFC-3A15A8C7AFA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B1EBD1-345B-DE8C-0397-A28FE5F9BD58}"/>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a:t>
            </a:r>
            <a:endParaRPr lang="nl-NL" dirty="0"/>
          </a:p>
        </p:txBody>
      </p:sp>
      <p:sp>
        <p:nvSpPr>
          <p:cNvPr id="3" name="Content Placeholder 2">
            <a:extLst>
              <a:ext uri="{FF2B5EF4-FFF2-40B4-BE49-F238E27FC236}">
                <a16:creationId xmlns:a16="http://schemas.microsoft.com/office/drawing/2014/main" id="{CA5CF5E1-50DF-A22B-EA9E-4135385D8F6A}"/>
              </a:ext>
            </a:extLst>
          </p:cNvPr>
          <p:cNvSpPr>
            <a:spLocks noGrp="1"/>
          </p:cNvSpPr>
          <p:nvPr>
            <p:ph idx="1"/>
          </p:nvPr>
        </p:nvSpPr>
        <p:spPr>
          <a:xfrm>
            <a:off x="838200" y="2296785"/>
            <a:ext cx="10515600" cy="859209"/>
          </a:xfrm>
        </p:spPr>
        <p:txBody>
          <a:bodyPr/>
          <a:lstStyle/>
          <a:p>
            <a:pPr marL="0" indent="0">
              <a:buNone/>
            </a:pPr>
            <a:r>
              <a:rPr lang="nl-NL" dirty="0"/>
              <a:t>Wat gaat er mis met het afvoeren van water?</a:t>
            </a:r>
          </a:p>
        </p:txBody>
      </p:sp>
      <p:sp>
        <p:nvSpPr>
          <p:cNvPr id="4" name="TextBox 3">
            <a:extLst>
              <a:ext uri="{FF2B5EF4-FFF2-40B4-BE49-F238E27FC236}">
                <a16:creationId xmlns:a16="http://schemas.microsoft.com/office/drawing/2014/main" id="{C5399451-A86E-F39F-CB6A-A3ACAB5C0921}"/>
              </a:ext>
            </a:extLst>
          </p:cNvPr>
          <p:cNvSpPr txBox="1"/>
          <p:nvPr/>
        </p:nvSpPr>
        <p:spPr>
          <a:xfrm>
            <a:off x="2122251" y="4173167"/>
            <a:ext cx="2644302" cy="369332"/>
          </a:xfrm>
          <a:prstGeom prst="rect">
            <a:avLst/>
          </a:prstGeom>
          <a:noFill/>
        </p:spPr>
        <p:txBody>
          <a:bodyPr wrap="square" rtlCol="0">
            <a:spAutoFit/>
          </a:bodyPr>
          <a:lstStyle/>
          <a:p>
            <a:pPr algn="ctr"/>
            <a:r>
              <a:rPr lang="nl-NL" dirty="0"/>
              <a:t>Aanvoer naar de put</a:t>
            </a:r>
          </a:p>
        </p:txBody>
      </p:sp>
      <p:sp>
        <p:nvSpPr>
          <p:cNvPr id="5" name="TextBox 4">
            <a:extLst>
              <a:ext uri="{FF2B5EF4-FFF2-40B4-BE49-F238E27FC236}">
                <a16:creationId xmlns:a16="http://schemas.microsoft.com/office/drawing/2014/main" id="{32EFFE6A-A645-614D-DD4B-A18B99F8D77E}"/>
              </a:ext>
            </a:extLst>
          </p:cNvPr>
          <p:cNvSpPr txBox="1"/>
          <p:nvPr/>
        </p:nvSpPr>
        <p:spPr>
          <a:xfrm>
            <a:off x="7425449" y="4182896"/>
            <a:ext cx="2788594" cy="369332"/>
          </a:xfrm>
          <a:prstGeom prst="rect">
            <a:avLst/>
          </a:prstGeom>
          <a:noFill/>
        </p:spPr>
        <p:txBody>
          <a:bodyPr wrap="square" rtlCol="0">
            <a:spAutoFit/>
          </a:bodyPr>
          <a:lstStyle/>
          <a:p>
            <a:pPr algn="ctr"/>
            <a:r>
              <a:rPr lang="nl-NL" dirty="0"/>
              <a:t>Afvoer van de put</a:t>
            </a:r>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F472E5F1-E3CD-8403-2FD9-6B8F13B9F6E0}"/>
                  </a:ext>
                </a:extLst>
              </p:cNvPr>
              <p:cNvGraphicFramePr>
                <a:graphicFrameLocks noChangeAspect="1"/>
              </p:cNvGraphicFramePr>
              <p:nvPr>
                <p:extLst>
                  <p:ext uri="{D42A27DB-BD31-4B8C-83A1-F6EECF244321}">
                    <p14:modId xmlns:p14="http://schemas.microsoft.com/office/powerpoint/2010/main" val="2851986846"/>
                  </p:ext>
                </p:extLst>
              </p:nvPr>
            </p:nvGraphicFramePr>
            <p:xfrm>
              <a:off x="2027530" y="4778375"/>
              <a:ext cx="3048000" cy="1714500"/>
            </p:xfrm>
            <a:graphic>
              <a:graphicData uri="http://schemas.microsoft.com/office/powerpoint/2016/slidezoom">
                <pslz:sldZm>
                  <pslz:sldZmObj sldId="271" cId="1616142316">
                    <pslz:zmPr id="{83DF7A28-996D-4F99-9C4E-9586FF7B0E78}"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hlinkClick r:id="rId3" action="ppaction://hlinksldjump"/>
                <a:extLst>
                  <a:ext uri="{FF2B5EF4-FFF2-40B4-BE49-F238E27FC236}">
                    <a16:creationId xmlns:a16="http://schemas.microsoft.com/office/drawing/2014/main" id="{F472E5F1-E3CD-8403-2FD9-6B8F13B9F6E0}"/>
                  </a:ext>
                </a:extLst>
              </p:cNvPr>
              <p:cNvPicPr>
                <a:picLocks noGrp="1" noRot="1" noChangeAspect="1" noMove="1" noResize="1" noEditPoints="1" noAdjustHandles="1" noChangeArrowheads="1" noChangeShapeType="1"/>
              </p:cNvPicPr>
              <p:nvPr/>
            </p:nvPicPr>
            <p:blipFill>
              <a:blip r:embed="rId4"/>
              <a:stretch>
                <a:fillRect/>
              </a:stretch>
            </p:blipFill>
            <p:spPr>
              <a:xfrm>
                <a:off x="2027530" y="477837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DC745404-3452-4D23-71B8-B96EC92E05DE}"/>
                  </a:ext>
                </a:extLst>
              </p:cNvPr>
              <p:cNvGraphicFramePr>
                <a:graphicFrameLocks noChangeAspect="1"/>
              </p:cNvGraphicFramePr>
              <p:nvPr>
                <p:extLst>
                  <p:ext uri="{D42A27DB-BD31-4B8C-83A1-F6EECF244321}">
                    <p14:modId xmlns:p14="http://schemas.microsoft.com/office/powerpoint/2010/main" val="4156203773"/>
                  </p:ext>
                </p:extLst>
              </p:nvPr>
            </p:nvGraphicFramePr>
            <p:xfrm>
              <a:off x="7425449" y="4778375"/>
              <a:ext cx="3048000" cy="1714500"/>
            </p:xfrm>
            <a:graphic>
              <a:graphicData uri="http://schemas.microsoft.com/office/powerpoint/2016/slidezoom">
                <pslz:sldZm>
                  <pslz:sldZmObj sldId="272" cId="2697136609">
                    <pslz:zmPr id="{60B8EA55-6A45-468C-939C-7DC1902DABD5}"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hlinkClick r:id="rId6" action="ppaction://hlinksldjump"/>
                <a:extLst>
                  <a:ext uri="{FF2B5EF4-FFF2-40B4-BE49-F238E27FC236}">
                    <a16:creationId xmlns:a16="http://schemas.microsoft.com/office/drawing/2014/main" id="{DC745404-3452-4D23-71B8-B96EC92E05DE}"/>
                  </a:ext>
                </a:extLst>
              </p:cNvPr>
              <p:cNvPicPr>
                <a:picLocks noGrp="1" noRot="1" noChangeAspect="1" noMove="1" noResize="1" noEditPoints="1" noAdjustHandles="1" noChangeArrowheads="1" noChangeShapeType="1"/>
              </p:cNvPicPr>
              <p:nvPr/>
            </p:nvPicPr>
            <p:blipFill>
              <a:blip r:embed="rId7"/>
              <a:stretch>
                <a:fillRect/>
              </a:stretch>
            </p:blipFill>
            <p:spPr>
              <a:xfrm>
                <a:off x="7425449" y="4778375"/>
                <a:ext cx="3048000" cy="1714500"/>
              </a:xfrm>
              <a:prstGeom prst="rect">
                <a:avLst/>
              </a:prstGeom>
              <a:ln w="3175">
                <a:solidFill>
                  <a:prstClr val="ltGray"/>
                </a:solidFill>
              </a:ln>
            </p:spPr>
          </p:pic>
        </mc:Fallback>
      </mc:AlternateContent>
      <p:sp>
        <p:nvSpPr>
          <p:cNvPr id="10" name="Slide Number Placeholder 9">
            <a:extLst>
              <a:ext uri="{FF2B5EF4-FFF2-40B4-BE49-F238E27FC236}">
                <a16:creationId xmlns:a16="http://schemas.microsoft.com/office/drawing/2014/main" id="{CEFFAA2C-699C-1383-0C66-7F05ADAF7F6E}"/>
              </a:ext>
            </a:extLst>
          </p:cNvPr>
          <p:cNvSpPr>
            <a:spLocks noGrp="1"/>
          </p:cNvSpPr>
          <p:nvPr>
            <p:ph type="sldNum" sz="quarter" idx="12"/>
          </p:nvPr>
        </p:nvSpPr>
        <p:spPr/>
        <p:txBody>
          <a:bodyPr/>
          <a:lstStyle/>
          <a:p>
            <a:fld id="{46582119-3288-439E-901F-B09E3B4BB1E8}" type="slidenum">
              <a:rPr lang="nl-NL" smtClean="0"/>
              <a:pPr/>
              <a:t>18</a:t>
            </a:fld>
            <a:endParaRPr lang="nl-NL" dirty="0"/>
          </a:p>
        </p:txBody>
      </p:sp>
    </p:spTree>
    <p:extLst>
      <p:ext uri="{BB962C8B-B14F-4D97-AF65-F5344CB8AC3E}">
        <p14:creationId xmlns:p14="http://schemas.microsoft.com/office/powerpoint/2010/main" val="25762745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766D7-E4C7-A72B-F7B0-BB2B97ABB6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61179E-DE49-DD8E-70D9-FCC79B5C0136}"/>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Put</a:t>
            </a:r>
            <a:endParaRPr lang="nl-NL" dirty="0"/>
          </a:p>
        </p:txBody>
      </p:sp>
      <p:sp>
        <p:nvSpPr>
          <p:cNvPr id="3" name="Content Placeholder 2">
            <a:extLst>
              <a:ext uri="{FF2B5EF4-FFF2-40B4-BE49-F238E27FC236}">
                <a16:creationId xmlns:a16="http://schemas.microsoft.com/office/drawing/2014/main" id="{ECC32DEC-0344-CAA7-3D69-26EB2C2EA9B9}"/>
              </a:ext>
            </a:extLst>
          </p:cNvPr>
          <p:cNvSpPr>
            <a:spLocks noGrp="1"/>
          </p:cNvSpPr>
          <p:nvPr>
            <p:ph idx="1"/>
          </p:nvPr>
        </p:nvSpPr>
        <p:spPr>
          <a:xfrm>
            <a:off x="838200" y="2099976"/>
            <a:ext cx="10515600" cy="859209"/>
          </a:xfrm>
        </p:spPr>
        <p:txBody>
          <a:bodyPr/>
          <a:lstStyle/>
          <a:p>
            <a:pPr marL="0" indent="0">
              <a:buNone/>
            </a:pPr>
            <a:r>
              <a:rPr lang="nl-NL" dirty="0"/>
              <a:t>Wat gaat er mis met de waterafvoer van de put?</a:t>
            </a:r>
          </a:p>
        </p:txBody>
      </p:sp>
      <p:sp>
        <p:nvSpPr>
          <p:cNvPr id="4" name="TextBox 3">
            <a:extLst>
              <a:ext uri="{FF2B5EF4-FFF2-40B4-BE49-F238E27FC236}">
                <a16:creationId xmlns:a16="http://schemas.microsoft.com/office/drawing/2014/main" id="{F5785389-65E6-97C6-8B03-4E57B17510DC}"/>
              </a:ext>
            </a:extLst>
          </p:cNvPr>
          <p:cNvSpPr txBox="1"/>
          <p:nvPr/>
        </p:nvSpPr>
        <p:spPr>
          <a:xfrm>
            <a:off x="838200" y="4227683"/>
            <a:ext cx="2644302" cy="369332"/>
          </a:xfrm>
          <a:prstGeom prst="rect">
            <a:avLst/>
          </a:prstGeom>
          <a:noFill/>
        </p:spPr>
        <p:txBody>
          <a:bodyPr wrap="square" rtlCol="0">
            <a:spAutoFit/>
          </a:bodyPr>
          <a:lstStyle/>
          <a:p>
            <a:pPr algn="ctr"/>
            <a:r>
              <a:rPr lang="nl-NL" dirty="0"/>
              <a:t>Water loopt niet weg</a:t>
            </a:r>
          </a:p>
        </p:txBody>
      </p:sp>
      <p:sp>
        <p:nvSpPr>
          <p:cNvPr id="5" name="TextBox 4">
            <a:extLst>
              <a:ext uri="{FF2B5EF4-FFF2-40B4-BE49-F238E27FC236}">
                <a16:creationId xmlns:a16="http://schemas.microsoft.com/office/drawing/2014/main" id="{75CAA234-5A79-E6B7-4E94-0987808F3B82}"/>
              </a:ext>
            </a:extLst>
          </p:cNvPr>
          <p:cNvSpPr txBox="1"/>
          <p:nvPr/>
        </p:nvSpPr>
        <p:spPr>
          <a:xfrm>
            <a:off x="8565206" y="4209291"/>
            <a:ext cx="2788594" cy="646331"/>
          </a:xfrm>
          <a:prstGeom prst="rect">
            <a:avLst/>
          </a:prstGeom>
          <a:noFill/>
        </p:spPr>
        <p:txBody>
          <a:bodyPr wrap="square" rtlCol="0">
            <a:spAutoFit/>
          </a:bodyPr>
          <a:lstStyle/>
          <a:p>
            <a:pPr algn="ctr"/>
            <a:r>
              <a:rPr lang="nl-NL" dirty="0"/>
              <a:t>Put borrelt of duwt water omhoog</a:t>
            </a:r>
          </a:p>
        </p:txBody>
      </p:sp>
      <p:sp>
        <p:nvSpPr>
          <p:cNvPr id="6" name="TextBox 5">
            <a:extLst>
              <a:ext uri="{FF2B5EF4-FFF2-40B4-BE49-F238E27FC236}">
                <a16:creationId xmlns:a16="http://schemas.microsoft.com/office/drawing/2014/main" id="{20B22FE0-0C9E-8DC2-96F2-D727C812E146}"/>
              </a:ext>
            </a:extLst>
          </p:cNvPr>
          <p:cNvSpPr txBox="1"/>
          <p:nvPr/>
        </p:nvSpPr>
        <p:spPr>
          <a:xfrm>
            <a:off x="4701703" y="4209291"/>
            <a:ext cx="2788594" cy="369332"/>
          </a:xfrm>
          <a:prstGeom prst="rect">
            <a:avLst/>
          </a:prstGeom>
          <a:noFill/>
        </p:spPr>
        <p:txBody>
          <a:bodyPr wrap="square" rtlCol="0">
            <a:spAutoFit/>
          </a:bodyPr>
          <a:lstStyle/>
          <a:p>
            <a:pPr algn="ctr"/>
            <a:r>
              <a:rPr lang="nl-NL" dirty="0"/>
              <a:t>Water loopt langzaam weg</a:t>
            </a:r>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0E9D1EC8-255B-451C-4A4D-78E8551A854A}"/>
                  </a:ext>
                </a:extLst>
              </p:cNvPr>
              <p:cNvGraphicFramePr>
                <a:graphicFrameLocks noChangeAspect="1"/>
              </p:cNvGraphicFramePr>
              <p:nvPr>
                <p:extLst>
                  <p:ext uri="{D42A27DB-BD31-4B8C-83A1-F6EECF244321}">
                    <p14:modId xmlns:p14="http://schemas.microsoft.com/office/powerpoint/2010/main" val="3000929100"/>
                  </p:ext>
                </p:extLst>
              </p:nvPr>
            </p:nvGraphicFramePr>
            <p:xfrm>
              <a:off x="636351" y="4874014"/>
              <a:ext cx="3048000" cy="1714500"/>
            </p:xfrm>
            <a:graphic>
              <a:graphicData uri="http://schemas.microsoft.com/office/powerpoint/2016/slidezoom">
                <pslz:sldZm>
                  <pslz:sldZmObj sldId="282" cId="2272305102">
                    <pslz:zmPr id="{F5E405FA-7064-4B8A-963F-A75E3944E959}"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0E9D1EC8-255B-451C-4A4D-78E8551A854A}"/>
                  </a:ext>
                </a:extLst>
              </p:cNvPr>
              <p:cNvPicPr>
                <a:picLocks noGrp="1" noRot="1" noChangeAspect="1" noMove="1" noResize="1" noEditPoints="1" noAdjustHandles="1" noChangeArrowheads="1" noChangeShapeType="1"/>
              </p:cNvPicPr>
              <p:nvPr/>
            </p:nvPicPr>
            <p:blipFill>
              <a:blip r:embed="rId3"/>
              <a:stretch>
                <a:fillRect/>
              </a:stretch>
            </p:blipFill>
            <p:spPr>
              <a:xfrm>
                <a:off x="636351" y="4874014"/>
                <a:ext cx="3048000" cy="1714500"/>
              </a:xfrm>
              <a:prstGeom prst="rect">
                <a:avLst/>
              </a:prstGeom>
              <a:ln w="3175">
                <a:solidFill>
                  <a:prstClr val="ltGray"/>
                </a:solidFill>
              </a:ln>
            </p:spPr>
          </p:pic>
        </mc:Fallback>
      </mc:AlternateContent>
      <p:sp>
        <p:nvSpPr>
          <p:cNvPr id="10" name="Slide Number Placeholder 9">
            <a:extLst>
              <a:ext uri="{FF2B5EF4-FFF2-40B4-BE49-F238E27FC236}">
                <a16:creationId xmlns:a16="http://schemas.microsoft.com/office/drawing/2014/main" id="{FAB57D91-B45B-ED7F-E65B-2680D17F424E}"/>
              </a:ext>
            </a:extLst>
          </p:cNvPr>
          <p:cNvSpPr>
            <a:spLocks noGrp="1"/>
          </p:cNvSpPr>
          <p:nvPr>
            <p:ph type="sldNum" sz="quarter" idx="12"/>
          </p:nvPr>
        </p:nvSpPr>
        <p:spPr/>
        <p:txBody>
          <a:bodyPr/>
          <a:lstStyle/>
          <a:p>
            <a:fld id="{46582119-3288-439E-901F-B09E3B4BB1E8}" type="slidenum">
              <a:rPr lang="nl-NL" smtClean="0"/>
              <a:pPr/>
              <a:t>19</a:t>
            </a:fld>
            <a:endParaRPr lang="nl-NL" dirty="0"/>
          </a:p>
        </p:txBody>
      </p:sp>
    </p:spTree>
    <p:extLst>
      <p:ext uri="{BB962C8B-B14F-4D97-AF65-F5344CB8AC3E}">
        <p14:creationId xmlns:p14="http://schemas.microsoft.com/office/powerpoint/2010/main" val="26971366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BD222-EA21-37C3-8A63-B42995DC2800}"/>
              </a:ext>
            </a:extLst>
          </p:cNvPr>
          <p:cNvSpPr>
            <a:spLocks noGrp="1"/>
          </p:cNvSpPr>
          <p:nvPr>
            <p:ph type="title"/>
          </p:nvPr>
        </p:nvSpPr>
        <p:spPr>
          <a:xfrm>
            <a:off x="1568531" y="243374"/>
            <a:ext cx="8617499" cy="774122"/>
          </a:xfrm>
        </p:spPr>
        <p:txBody>
          <a:bodyPr>
            <a:normAutofit/>
          </a:bodyPr>
          <a:lstStyle/>
          <a:p>
            <a:pPr algn="ctr"/>
            <a:r>
              <a:rPr lang="nl-NL" sz="3200" dirty="0"/>
              <a:t>Welk probleem is voor uw situatie relevant?</a:t>
            </a:r>
          </a:p>
        </p:txBody>
      </p:sp>
      <p:sp>
        <p:nvSpPr>
          <p:cNvPr id="4" name="Slide Number Placeholder 3">
            <a:extLst>
              <a:ext uri="{FF2B5EF4-FFF2-40B4-BE49-F238E27FC236}">
                <a16:creationId xmlns:a16="http://schemas.microsoft.com/office/drawing/2014/main" id="{B069278E-8F5C-BACF-C406-1EAD9D38098A}"/>
              </a:ext>
            </a:extLst>
          </p:cNvPr>
          <p:cNvSpPr>
            <a:spLocks noGrp="1"/>
          </p:cNvSpPr>
          <p:nvPr>
            <p:ph type="sldNum" sz="quarter" idx="12"/>
          </p:nvPr>
        </p:nvSpPr>
        <p:spPr/>
        <p:txBody>
          <a:bodyPr/>
          <a:lstStyle/>
          <a:p>
            <a:fld id="{46582119-3288-439E-901F-B09E3B4BB1E8}" type="slidenum">
              <a:rPr lang="nl-NL" smtClean="0"/>
              <a:pPr/>
              <a:t>2</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92CF7899-78AA-DFE9-7736-1C441098FC8C}"/>
                  </a:ext>
                </a:extLst>
              </p:cNvPr>
              <p:cNvGraphicFramePr>
                <a:graphicFrameLocks noChangeAspect="1"/>
              </p:cNvGraphicFramePr>
              <p:nvPr>
                <p:extLst>
                  <p:ext uri="{D42A27DB-BD31-4B8C-83A1-F6EECF244321}">
                    <p14:modId xmlns:p14="http://schemas.microsoft.com/office/powerpoint/2010/main" val="866015347"/>
                  </p:ext>
                </p:extLst>
              </p:nvPr>
            </p:nvGraphicFramePr>
            <p:xfrm>
              <a:off x="657367" y="4110140"/>
              <a:ext cx="3048000" cy="1714500"/>
            </p:xfrm>
            <a:graphic>
              <a:graphicData uri="http://schemas.microsoft.com/office/powerpoint/2016/slidezoom">
                <pslz:sldZm>
                  <pslz:sldZmObj sldId="257" cId="1310973122">
                    <pslz:zmPr id="{A0011B58-824A-499B-A48D-22A3F4E72505}"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hlinkClick r:id="rId3" action="ppaction://hlinksldjump"/>
                <a:extLst>
                  <a:ext uri="{FF2B5EF4-FFF2-40B4-BE49-F238E27FC236}">
                    <a16:creationId xmlns:a16="http://schemas.microsoft.com/office/drawing/2014/main" id="{92CF7899-78AA-DFE9-7736-1C441098FC8C}"/>
                  </a:ext>
                </a:extLst>
              </p:cNvPr>
              <p:cNvPicPr>
                <a:picLocks noGrp="1" noRot="1" noChangeAspect="1" noMove="1" noResize="1" noEditPoints="1" noAdjustHandles="1" noChangeArrowheads="1" noChangeShapeType="1"/>
              </p:cNvPicPr>
              <p:nvPr/>
            </p:nvPicPr>
            <p:blipFill>
              <a:blip r:embed="rId4"/>
              <a:stretch>
                <a:fillRect/>
              </a:stretch>
            </p:blipFill>
            <p:spPr>
              <a:xfrm>
                <a:off x="657367" y="4110140"/>
                <a:ext cx="3048000" cy="1714500"/>
              </a:xfrm>
              <a:prstGeom prst="rect">
                <a:avLst/>
              </a:prstGeom>
              <a:ln w="3175">
                <a:solidFill>
                  <a:prstClr val="ltGray"/>
                </a:solidFill>
              </a:ln>
            </p:spPr>
          </p:pic>
        </mc:Fallback>
      </mc:AlternateContent>
      <p:sp>
        <p:nvSpPr>
          <p:cNvPr id="9" name="TextBox 8">
            <a:extLst>
              <a:ext uri="{FF2B5EF4-FFF2-40B4-BE49-F238E27FC236}">
                <a16:creationId xmlns:a16="http://schemas.microsoft.com/office/drawing/2014/main" id="{4DB879F2-A676-9547-8E03-C889E014E9BC}"/>
              </a:ext>
            </a:extLst>
          </p:cNvPr>
          <p:cNvSpPr txBox="1"/>
          <p:nvPr/>
        </p:nvSpPr>
        <p:spPr>
          <a:xfrm>
            <a:off x="1240990" y="3585995"/>
            <a:ext cx="1880754" cy="369332"/>
          </a:xfrm>
          <a:prstGeom prst="rect">
            <a:avLst/>
          </a:prstGeom>
          <a:noFill/>
        </p:spPr>
        <p:txBody>
          <a:bodyPr wrap="square" rtlCol="0">
            <a:spAutoFit/>
          </a:bodyPr>
          <a:lstStyle/>
          <a:p>
            <a:r>
              <a:rPr lang="nl-NL" dirty="0"/>
              <a:t>Wateroverlast</a:t>
            </a:r>
          </a:p>
        </p:txBody>
      </p:sp>
      <p:sp>
        <p:nvSpPr>
          <p:cNvPr id="10" name="TextBox 9">
            <a:extLst>
              <a:ext uri="{FF2B5EF4-FFF2-40B4-BE49-F238E27FC236}">
                <a16:creationId xmlns:a16="http://schemas.microsoft.com/office/drawing/2014/main" id="{93BE7F15-824C-92CD-29DA-7892A6DAEA31}"/>
              </a:ext>
            </a:extLst>
          </p:cNvPr>
          <p:cNvSpPr txBox="1"/>
          <p:nvPr/>
        </p:nvSpPr>
        <p:spPr>
          <a:xfrm>
            <a:off x="5155623" y="3590414"/>
            <a:ext cx="1880754" cy="369332"/>
          </a:xfrm>
          <a:prstGeom prst="rect">
            <a:avLst/>
          </a:prstGeom>
          <a:noFill/>
        </p:spPr>
        <p:txBody>
          <a:bodyPr wrap="square" rtlCol="0">
            <a:spAutoFit/>
          </a:bodyPr>
          <a:lstStyle/>
          <a:p>
            <a:pPr algn="ctr"/>
            <a:r>
              <a:rPr lang="nl-NL" dirty="0"/>
              <a:t>Droogte</a:t>
            </a:r>
          </a:p>
        </p:txBody>
      </p:sp>
      <p:sp>
        <p:nvSpPr>
          <p:cNvPr id="11" name="TextBox 10">
            <a:extLst>
              <a:ext uri="{FF2B5EF4-FFF2-40B4-BE49-F238E27FC236}">
                <a16:creationId xmlns:a16="http://schemas.microsoft.com/office/drawing/2014/main" id="{1AD28955-8061-F64F-4F1A-4D2AAA8D75FB}"/>
              </a:ext>
            </a:extLst>
          </p:cNvPr>
          <p:cNvSpPr txBox="1"/>
          <p:nvPr/>
        </p:nvSpPr>
        <p:spPr>
          <a:xfrm>
            <a:off x="8992328" y="3585995"/>
            <a:ext cx="1880754" cy="369332"/>
          </a:xfrm>
          <a:prstGeom prst="rect">
            <a:avLst/>
          </a:prstGeom>
          <a:noFill/>
        </p:spPr>
        <p:txBody>
          <a:bodyPr wrap="square" rtlCol="0">
            <a:spAutoFit/>
          </a:bodyPr>
          <a:lstStyle/>
          <a:p>
            <a:pPr algn="ctr"/>
            <a:r>
              <a:rPr lang="nl-NL" dirty="0"/>
              <a:t>Hitte</a:t>
            </a:r>
          </a:p>
        </p:txBody>
      </p:sp>
    </p:spTree>
    <p:extLst>
      <p:ext uri="{BB962C8B-B14F-4D97-AF65-F5344CB8AC3E}">
        <p14:creationId xmlns:p14="http://schemas.microsoft.com/office/powerpoint/2010/main" val="22248895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EFD9B8-15BF-47F0-6EFC-F7708CECC1F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6985BF-2252-B994-ABE5-D4EE1F483E7B}"/>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Put – Vol</a:t>
            </a:r>
            <a:endParaRPr lang="nl-NL" dirty="0"/>
          </a:p>
        </p:txBody>
      </p:sp>
      <p:sp>
        <p:nvSpPr>
          <p:cNvPr id="3" name="Content Placeholder 2">
            <a:extLst>
              <a:ext uri="{FF2B5EF4-FFF2-40B4-BE49-F238E27FC236}">
                <a16:creationId xmlns:a16="http://schemas.microsoft.com/office/drawing/2014/main" id="{63FC4FE9-97AF-902F-1F4E-A771E643537A}"/>
              </a:ext>
            </a:extLst>
          </p:cNvPr>
          <p:cNvSpPr>
            <a:spLocks noGrp="1"/>
          </p:cNvSpPr>
          <p:nvPr>
            <p:ph idx="1"/>
          </p:nvPr>
        </p:nvSpPr>
        <p:spPr>
          <a:xfrm>
            <a:off x="838200" y="2392822"/>
            <a:ext cx="10515600" cy="859209"/>
          </a:xfrm>
        </p:spPr>
        <p:txBody>
          <a:bodyPr/>
          <a:lstStyle/>
          <a:p>
            <a:pPr marL="0" indent="0">
              <a:buNone/>
            </a:pPr>
            <a:r>
              <a:rPr lang="nl-NL" dirty="0"/>
              <a:t>Hoe lijkt het te komen dat het water niet wegloopt?</a:t>
            </a:r>
          </a:p>
        </p:txBody>
      </p:sp>
      <p:sp>
        <p:nvSpPr>
          <p:cNvPr id="4" name="TextBox 3">
            <a:extLst>
              <a:ext uri="{FF2B5EF4-FFF2-40B4-BE49-F238E27FC236}">
                <a16:creationId xmlns:a16="http://schemas.microsoft.com/office/drawing/2014/main" id="{B43555F7-01D3-9D1A-E657-3502853A102A}"/>
              </a:ext>
            </a:extLst>
          </p:cNvPr>
          <p:cNvSpPr txBox="1"/>
          <p:nvPr/>
        </p:nvSpPr>
        <p:spPr>
          <a:xfrm>
            <a:off x="838200" y="4227681"/>
            <a:ext cx="2644302" cy="369332"/>
          </a:xfrm>
          <a:prstGeom prst="rect">
            <a:avLst/>
          </a:prstGeom>
          <a:noFill/>
        </p:spPr>
        <p:txBody>
          <a:bodyPr wrap="square" rtlCol="0">
            <a:spAutoFit/>
          </a:bodyPr>
          <a:lstStyle/>
          <a:p>
            <a:pPr algn="ctr"/>
            <a:r>
              <a:rPr lang="nl-NL" dirty="0"/>
              <a:t>De capaciteit is bereikt</a:t>
            </a:r>
          </a:p>
        </p:txBody>
      </p:sp>
      <p:sp>
        <p:nvSpPr>
          <p:cNvPr id="5" name="TextBox 4">
            <a:extLst>
              <a:ext uri="{FF2B5EF4-FFF2-40B4-BE49-F238E27FC236}">
                <a16:creationId xmlns:a16="http://schemas.microsoft.com/office/drawing/2014/main" id="{9BF1566D-8176-FBD5-54B1-6975F1B6FAFB}"/>
              </a:ext>
            </a:extLst>
          </p:cNvPr>
          <p:cNvSpPr txBox="1"/>
          <p:nvPr/>
        </p:nvSpPr>
        <p:spPr>
          <a:xfrm>
            <a:off x="8565206" y="4089182"/>
            <a:ext cx="2788594" cy="646331"/>
          </a:xfrm>
          <a:prstGeom prst="rect">
            <a:avLst/>
          </a:prstGeom>
          <a:noFill/>
        </p:spPr>
        <p:txBody>
          <a:bodyPr wrap="square" rtlCol="0">
            <a:spAutoFit/>
          </a:bodyPr>
          <a:lstStyle/>
          <a:p>
            <a:pPr algn="ctr"/>
            <a:r>
              <a:rPr lang="nl-NL" dirty="0"/>
              <a:t>Het aansluitpunt ligt te hoog</a:t>
            </a:r>
          </a:p>
        </p:txBody>
      </p:sp>
      <p:sp>
        <p:nvSpPr>
          <p:cNvPr id="6" name="TextBox 5">
            <a:extLst>
              <a:ext uri="{FF2B5EF4-FFF2-40B4-BE49-F238E27FC236}">
                <a16:creationId xmlns:a16="http://schemas.microsoft.com/office/drawing/2014/main" id="{3C21D854-C791-35FE-4F43-5F698A0768FB}"/>
              </a:ext>
            </a:extLst>
          </p:cNvPr>
          <p:cNvSpPr txBox="1"/>
          <p:nvPr/>
        </p:nvSpPr>
        <p:spPr>
          <a:xfrm>
            <a:off x="4701703" y="4089183"/>
            <a:ext cx="2788594" cy="646331"/>
          </a:xfrm>
          <a:prstGeom prst="rect">
            <a:avLst/>
          </a:prstGeom>
          <a:noFill/>
        </p:spPr>
        <p:txBody>
          <a:bodyPr wrap="square" rtlCol="0">
            <a:spAutoFit/>
          </a:bodyPr>
          <a:lstStyle/>
          <a:p>
            <a:pPr algn="ctr"/>
            <a:r>
              <a:rPr lang="nl-NL" dirty="0"/>
              <a:t>Het oppervlaktepeil ligt te hoog</a:t>
            </a:r>
          </a:p>
        </p:txBody>
      </p:sp>
      <p:sp>
        <p:nvSpPr>
          <p:cNvPr id="9" name="Slide Number Placeholder 8">
            <a:extLst>
              <a:ext uri="{FF2B5EF4-FFF2-40B4-BE49-F238E27FC236}">
                <a16:creationId xmlns:a16="http://schemas.microsoft.com/office/drawing/2014/main" id="{995E3F59-A3C2-69C4-BA08-2AFEF965A2CC}"/>
              </a:ext>
            </a:extLst>
          </p:cNvPr>
          <p:cNvSpPr>
            <a:spLocks noGrp="1"/>
          </p:cNvSpPr>
          <p:nvPr>
            <p:ph type="sldNum" sz="quarter" idx="12"/>
          </p:nvPr>
        </p:nvSpPr>
        <p:spPr/>
        <p:txBody>
          <a:bodyPr/>
          <a:lstStyle/>
          <a:p>
            <a:fld id="{46582119-3288-439E-901F-B09E3B4BB1E8}" type="slidenum">
              <a:rPr lang="nl-NL" smtClean="0"/>
              <a:pPr/>
              <a:t>20</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3F329F14-769A-C6AC-38D9-4FF9528A265C}"/>
                  </a:ext>
                </a:extLst>
              </p:cNvPr>
              <p:cNvGraphicFramePr>
                <a:graphicFrameLocks noChangeAspect="1"/>
              </p:cNvGraphicFramePr>
              <p:nvPr>
                <p:extLst>
                  <p:ext uri="{D42A27DB-BD31-4B8C-83A1-F6EECF244321}">
                    <p14:modId xmlns:p14="http://schemas.microsoft.com/office/powerpoint/2010/main" val="1087476447"/>
                  </p:ext>
                </p:extLst>
              </p:nvPr>
            </p:nvGraphicFramePr>
            <p:xfrm>
              <a:off x="636351" y="4715413"/>
              <a:ext cx="3048000" cy="1714500"/>
            </p:xfrm>
            <a:graphic>
              <a:graphicData uri="http://schemas.microsoft.com/office/powerpoint/2016/slidezoom">
                <pslz:sldZm>
                  <pslz:sldZmObj sldId="305" cId="1492332289">
                    <pslz:zmPr id="{C1FDF66E-999A-46F0-8A27-2FEF16BF1205}"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3F329F14-769A-C6AC-38D9-4FF9528A265C}"/>
                  </a:ext>
                </a:extLst>
              </p:cNvPr>
              <p:cNvPicPr>
                <a:picLocks noGrp="1" noRot="1" noChangeAspect="1" noMove="1" noResize="1" noEditPoints="1" noAdjustHandles="1" noChangeArrowheads="1" noChangeShapeType="1"/>
              </p:cNvPicPr>
              <p:nvPr/>
            </p:nvPicPr>
            <p:blipFill>
              <a:blip r:embed="rId3"/>
              <a:stretch>
                <a:fillRect/>
              </a:stretch>
            </p:blipFill>
            <p:spPr>
              <a:xfrm>
                <a:off x="636351" y="4715413"/>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6DF29852-EE1A-9E4B-63AE-90F79C7FCC1F}"/>
                  </a:ext>
                </a:extLst>
              </p:cNvPr>
              <p:cNvGraphicFramePr>
                <a:graphicFrameLocks noChangeAspect="1"/>
              </p:cNvGraphicFramePr>
              <p:nvPr>
                <p:extLst>
                  <p:ext uri="{D42A27DB-BD31-4B8C-83A1-F6EECF244321}">
                    <p14:modId xmlns:p14="http://schemas.microsoft.com/office/powerpoint/2010/main" val="3844602030"/>
                  </p:ext>
                </p:extLst>
              </p:nvPr>
            </p:nvGraphicFramePr>
            <p:xfrm>
              <a:off x="4600778" y="4715413"/>
              <a:ext cx="3048000" cy="1714500"/>
            </p:xfrm>
            <a:graphic>
              <a:graphicData uri="http://schemas.microsoft.com/office/powerpoint/2016/slidezoom">
                <pslz:sldZm>
                  <pslz:sldZmObj sldId="306" cId="393852067">
                    <pslz:zmPr id="{36096238-5F28-443B-8E48-B22BA4ADAC4D}"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6DF29852-EE1A-9E4B-63AE-90F79C7FCC1F}"/>
                  </a:ext>
                </a:extLst>
              </p:cNvPr>
              <p:cNvPicPr>
                <a:picLocks noGrp="1" noRot="1" noChangeAspect="1" noMove="1" noResize="1" noEditPoints="1" noAdjustHandles="1" noChangeArrowheads="1" noChangeShapeType="1"/>
              </p:cNvPicPr>
              <p:nvPr/>
            </p:nvPicPr>
            <p:blipFill>
              <a:blip r:embed="rId5"/>
              <a:stretch>
                <a:fillRect/>
              </a:stretch>
            </p:blipFill>
            <p:spPr>
              <a:xfrm>
                <a:off x="4600778" y="4715413"/>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2723051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F270CC-20CB-3051-43BF-09F9343C2F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8E83428-08D7-BB3F-B688-883EFB543593}"/>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Capaciteit</a:t>
            </a:r>
            <a:endParaRPr lang="nl-NL" dirty="0"/>
          </a:p>
        </p:txBody>
      </p:sp>
      <p:sp>
        <p:nvSpPr>
          <p:cNvPr id="3" name="Content Placeholder 2">
            <a:extLst>
              <a:ext uri="{FF2B5EF4-FFF2-40B4-BE49-F238E27FC236}">
                <a16:creationId xmlns:a16="http://schemas.microsoft.com/office/drawing/2014/main" id="{21DDA438-BDA1-B79B-A170-75ECF1CDA4E3}"/>
              </a:ext>
            </a:extLst>
          </p:cNvPr>
          <p:cNvSpPr>
            <a:spLocks noGrp="1"/>
          </p:cNvSpPr>
          <p:nvPr>
            <p:ph idx="1"/>
          </p:nvPr>
        </p:nvSpPr>
        <p:spPr>
          <a:xfrm>
            <a:off x="838200" y="2502323"/>
            <a:ext cx="10515600" cy="859209"/>
          </a:xfrm>
        </p:spPr>
        <p:txBody>
          <a:bodyPr/>
          <a:lstStyle/>
          <a:p>
            <a:pPr marL="0" indent="0">
              <a:buNone/>
            </a:pPr>
            <a:r>
              <a:rPr lang="nl-NL" dirty="0"/>
              <a:t>Hoe lang staat het water er?</a:t>
            </a:r>
          </a:p>
        </p:txBody>
      </p:sp>
      <p:sp>
        <p:nvSpPr>
          <p:cNvPr id="4" name="TextBox 3">
            <a:extLst>
              <a:ext uri="{FF2B5EF4-FFF2-40B4-BE49-F238E27FC236}">
                <a16:creationId xmlns:a16="http://schemas.microsoft.com/office/drawing/2014/main" id="{128F37B0-6D04-E324-9349-169F67643D69}"/>
              </a:ext>
            </a:extLst>
          </p:cNvPr>
          <p:cNvSpPr txBox="1"/>
          <p:nvPr/>
        </p:nvSpPr>
        <p:spPr>
          <a:xfrm>
            <a:off x="2352217" y="432245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045051E1-B25F-C510-9F4A-5A3F51176F4F}"/>
              </a:ext>
            </a:extLst>
          </p:cNvPr>
          <p:cNvSpPr txBox="1"/>
          <p:nvPr/>
        </p:nvSpPr>
        <p:spPr>
          <a:xfrm>
            <a:off x="7117314" y="4322457"/>
            <a:ext cx="2788594" cy="369332"/>
          </a:xfrm>
          <a:prstGeom prst="rect">
            <a:avLst/>
          </a:prstGeom>
          <a:noFill/>
        </p:spPr>
        <p:txBody>
          <a:bodyPr wrap="square" rtlCol="0">
            <a:spAutoFit/>
          </a:bodyPr>
          <a:lstStyle/>
          <a:p>
            <a:pPr algn="ctr"/>
            <a:r>
              <a:rPr lang="nl-NL" dirty="0"/>
              <a:t>Dagen</a:t>
            </a:r>
          </a:p>
        </p:txBody>
      </p:sp>
      <p:sp>
        <p:nvSpPr>
          <p:cNvPr id="9" name="Slide Number Placeholder 8">
            <a:extLst>
              <a:ext uri="{FF2B5EF4-FFF2-40B4-BE49-F238E27FC236}">
                <a16:creationId xmlns:a16="http://schemas.microsoft.com/office/drawing/2014/main" id="{3171BCF1-CC1D-5F4D-6CEF-75610EA73570}"/>
              </a:ext>
            </a:extLst>
          </p:cNvPr>
          <p:cNvSpPr>
            <a:spLocks noGrp="1"/>
          </p:cNvSpPr>
          <p:nvPr>
            <p:ph type="sldNum" sz="quarter" idx="12"/>
          </p:nvPr>
        </p:nvSpPr>
        <p:spPr/>
        <p:txBody>
          <a:bodyPr/>
          <a:lstStyle/>
          <a:p>
            <a:fld id="{46582119-3288-439E-901F-B09E3B4BB1E8}" type="slidenum">
              <a:rPr lang="nl-NL" smtClean="0"/>
              <a:pPr/>
              <a:t>21</a:t>
            </a:fld>
            <a:endParaRPr lang="nl-NL" dirty="0"/>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7C0AE503-7489-7619-4F03-D3D891A745F7}"/>
                  </a:ext>
                </a:extLst>
              </p:cNvPr>
              <p:cNvGraphicFramePr>
                <a:graphicFrameLocks noChangeAspect="1"/>
              </p:cNvGraphicFramePr>
              <p:nvPr>
                <p:extLst>
                  <p:ext uri="{D42A27DB-BD31-4B8C-83A1-F6EECF244321}">
                    <p14:modId xmlns:p14="http://schemas.microsoft.com/office/powerpoint/2010/main" val="100131795"/>
                  </p:ext>
                </p:extLst>
              </p:nvPr>
            </p:nvGraphicFramePr>
            <p:xfrm>
              <a:off x="2150368" y="4691789"/>
              <a:ext cx="3048000" cy="1714500"/>
            </p:xfrm>
            <a:graphic>
              <a:graphicData uri="http://schemas.microsoft.com/office/powerpoint/2016/slidezoom">
                <pslz:sldZm>
                  <pslz:sldZmObj sldId="307" cId="480819185">
                    <pslz:zmPr id="{B82B533F-81AE-47F4-AE53-B2D6AD87E29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7C0AE503-7489-7619-4F03-D3D891A745F7}"/>
                  </a:ext>
                </a:extLst>
              </p:cNvPr>
              <p:cNvPicPr>
                <a:picLocks noGrp="1" noRot="1" noChangeAspect="1" noMove="1" noResize="1" noEditPoints="1" noAdjustHandles="1" noChangeArrowheads="1" noChangeShapeType="1"/>
              </p:cNvPicPr>
              <p:nvPr/>
            </p:nvPicPr>
            <p:blipFill>
              <a:blip r:embed="rId3"/>
              <a:stretch>
                <a:fillRect/>
              </a:stretch>
            </p:blipFill>
            <p:spPr>
              <a:xfrm>
                <a:off x="2150368" y="469178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DBE51184-ED0C-ED55-81E4-4082202A0A7F}"/>
                  </a:ext>
                </a:extLst>
              </p:cNvPr>
              <p:cNvGraphicFramePr>
                <a:graphicFrameLocks noChangeAspect="1"/>
              </p:cNvGraphicFramePr>
              <p:nvPr>
                <p:extLst>
                  <p:ext uri="{D42A27DB-BD31-4B8C-83A1-F6EECF244321}">
                    <p14:modId xmlns:p14="http://schemas.microsoft.com/office/powerpoint/2010/main" val="872491352"/>
                  </p:ext>
                </p:extLst>
              </p:nvPr>
            </p:nvGraphicFramePr>
            <p:xfrm>
              <a:off x="6987611" y="4691789"/>
              <a:ext cx="3048000" cy="1714500"/>
            </p:xfrm>
            <a:graphic>
              <a:graphicData uri="http://schemas.microsoft.com/office/powerpoint/2016/slidezoom">
                <pslz:sldZm>
                  <pslz:sldZmObj sldId="309" cId="1275370246">
                    <pslz:zmPr id="{510EB88D-648E-4ED7-85CD-924896B92983}"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DBE51184-ED0C-ED55-81E4-4082202A0A7F}"/>
                  </a:ext>
                </a:extLst>
              </p:cNvPr>
              <p:cNvPicPr>
                <a:picLocks noGrp="1" noRot="1" noChangeAspect="1" noMove="1" noResize="1" noEditPoints="1" noAdjustHandles="1" noChangeArrowheads="1" noChangeShapeType="1"/>
              </p:cNvPicPr>
              <p:nvPr/>
            </p:nvPicPr>
            <p:blipFill>
              <a:blip r:embed="rId5"/>
              <a:stretch>
                <a:fillRect/>
              </a:stretch>
            </p:blipFill>
            <p:spPr>
              <a:xfrm>
                <a:off x="6987611" y="469178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4923322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7C195-86D3-CD77-6A40-3E0D74DBE4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207E62-3658-D232-ED5F-42A56A095FDB}"/>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Capaciteit – Uren</a:t>
            </a:r>
            <a:endParaRPr lang="nl-NL" dirty="0"/>
          </a:p>
        </p:txBody>
      </p:sp>
      <p:sp>
        <p:nvSpPr>
          <p:cNvPr id="3" name="Content Placeholder 2">
            <a:extLst>
              <a:ext uri="{FF2B5EF4-FFF2-40B4-BE49-F238E27FC236}">
                <a16:creationId xmlns:a16="http://schemas.microsoft.com/office/drawing/2014/main" id="{FF9DC629-BE02-6EB1-CBE6-AF6A4D3F7880}"/>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6A8A3F7C-977B-F2D6-B265-6D83E148B847}"/>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BFC6F9CE-9A67-DFB5-55AD-5648FD6CC9F1}"/>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6917E271-ADEA-218F-7E9E-295F1910E27A}"/>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E0075DEE-E307-8F6A-AA8A-D72E4DF9C2C0}"/>
              </a:ext>
            </a:extLst>
          </p:cNvPr>
          <p:cNvSpPr>
            <a:spLocks noGrp="1"/>
          </p:cNvSpPr>
          <p:nvPr>
            <p:ph type="sldNum" sz="quarter" idx="12"/>
          </p:nvPr>
        </p:nvSpPr>
        <p:spPr/>
        <p:txBody>
          <a:bodyPr/>
          <a:lstStyle/>
          <a:p>
            <a:fld id="{46582119-3288-439E-901F-B09E3B4BB1E8}" type="slidenum">
              <a:rPr lang="nl-NL" smtClean="0"/>
              <a:pPr/>
              <a:t>22</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DE2F28A8-4631-7A0E-AB41-C9086F5BDB2E}"/>
                  </a:ext>
                </a:extLst>
              </p:cNvPr>
              <p:cNvGraphicFramePr>
                <a:graphicFrameLocks noChangeAspect="1"/>
              </p:cNvGraphicFramePr>
              <p:nvPr>
                <p:extLst>
                  <p:ext uri="{D42A27DB-BD31-4B8C-83A1-F6EECF244321}">
                    <p14:modId xmlns:p14="http://schemas.microsoft.com/office/powerpoint/2010/main" val="1512036092"/>
                  </p:ext>
                </p:extLst>
              </p:nvPr>
            </p:nvGraphicFramePr>
            <p:xfrm>
              <a:off x="733627" y="4542499"/>
              <a:ext cx="3048000" cy="1714500"/>
            </p:xfrm>
            <a:graphic>
              <a:graphicData uri="http://schemas.microsoft.com/office/powerpoint/2016/slidezoom">
                <pslz:sldZm>
                  <pslz:sldZmObj sldId="303" cId="3421400271">
                    <pslz:zmPr id="{0896BB7C-419C-41E3-83CD-AA33B884B932}"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DE2F28A8-4631-7A0E-AB41-C9086F5BDB2E}"/>
                  </a:ext>
                </a:extLst>
              </p:cNvPr>
              <p:cNvPicPr>
                <a:picLocks noGrp="1" noRot="1" noChangeAspect="1" noMove="1" noResize="1" noEditPoints="1" noAdjustHandles="1" noChangeArrowheads="1" noChangeShapeType="1"/>
              </p:cNvPicPr>
              <p:nvPr/>
            </p:nvPicPr>
            <p:blipFill>
              <a:blip r:embed="rId3"/>
              <a:stretch>
                <a:fillRect/>
              </a:stretch>
            </p:blipFill>
            <p:spPr>
              <a:xfrm>
                <a:off x="733627"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BC84F2DF-1F78-E6F0-FDAB-6E605708E56B}"/>
                  </a:ext>
                </a:extLst>
              </p:cNvPr>
              <p:cNvGraphicFramePr>
                <a:graphicFrameLocks noChangeAspect="1"/>
              </p:cNvGraphicFramePr>
              <p:nvPr>
                <p:extLst>
                  <p:ext uri="{D42A27DB-BD31-4B8C-83A1-F6EECF244321}">
                    <p14:modId xmlns:p14="http://schemas.microsoft.com/office/powerpoint/2010/main" val="2168294023"/>
                  </p:ext>
                </p:extLst>
              </p:nvPr>
            </p:nvGraphicFramePr>
            <p:xfrm>
              <a:off x="4341779" y="4542499"/>
              <a:ext cx="3048000" cy="1714500"/>
            </p:xfrm>
            <a:graphic>
              <a:graphicData uri="http://schemas.microsoft.com/office/powerpoint/2016/slidezoom">
                <pslz:sldZm>
                  <pslz:sldZmObj sldId="312" cId="129801162">
                    <pslz:zmPr id="{9FC64AC3-E4A3-473E-8793-1F6743F8486F}"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BC84F2DF-1F78-E6F0-FDAB-6E605708E56B}"/>
                  </a:ext>
                </a:extLst>
              </p:cNvPr>
              <p:cNvPicPr>
                <a:picLocks noGrp="1" noRot="1" noChangeAspect="1" noMove="1" noResize="1" noEditPoints="1" noAdjustHandles="1" noChangeArrowheads="1" noChangeShapeType="1"/>
              </p:cNvPicPr>
              <p:nvPr/>
            </p:nvPicPr>
            <p:blipFill>
              <a:blip r:embed="rId5"/>
              <a:stretch>
                <a:fillRect/>
              </a:stretch>
            </p:blipFill>
            <p:spPr>
              <a:xfrm>
                <a:off x="4341779"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79B36CDC-9C13-444D-C511-F200BC1E8EB9}"/>
                  </a:ext>
                </a:extLst>
              </p:cNvPr>
              <p:cNvGraphicFramePr>
                <a:graphicFrameLocks noChangeAspect="1"/>
              </p:cNvGraphicFramePr>
              <p:nvPr>
                <p:extLst>
                  <p:ext uri="{D42A27DB-BD31-4B8C-83A1-F6EECF244321}">
                    <p14:modId xmlns:p14="http://schemas.microsoft.com/office/powerpoint/2010/main" val="4096315897"/>
                  </p:ext>
                </p:extLst>
              </p:nvPr>
            </p:nvGraphicFramePr>
            <p:xfrm>
              <a:off x="7876161" y="4542499"/>
              <a:ext cx="3048000" cy="1714500"/>
            </p:xfrm>
            <a:graphic>
              <a:graphicData uri="http://schemas.microsoft.com/office/powerpoint/2016/slidezoom">
                <pslz:sldZm>
                  <pslz:sldZmObj sldId="313" cId="493817155">
                    <pslz:zmPr id="{F29E9FC4-9D9E-49C1-B074-AB92BF85EF45}"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79B36CDC-9C13-444D-C511-F200BC1E8EB9}"/>
                  </a:ext>
                </a:extLst>
              </p:cNvPr>
              <p:cNvPicPr>
                <a:picLocks noGrp="1" noRot="1" noChangeAspect="1" noMove="1" noResize="1" noEditPoints="1" noAdjustHandles="1" noChangeArrowheads="1" noChangeShapeType="1"/>
              </p:cNvPicPr>
              <p:nvPr/>
            </p:nvPicPr>
            <p:blipFill>
              <a:blip r:embed="rId7"/>
              <a:stretch>
                <a:fillRect/>
              </a:stretch>
            </p:blipFill>
            <p:spPr>
              <a:xfrm>
                <a:off x="7876161"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480819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6147A-6769-10C1-41EB-F49FF1FBCD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196829-A2C7-D08E-407E-35620C906D7F}"/>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Capaciteit – Uren</a:t>
            </a:r>
            <a:endParaRPr lang="nl-NL" dirty="0"/>
          </a:p>
        </p:txBody>
      </p:sp>
      <p:sp>
        <p:nvSpPr>
          <p:cNvPr id="3" name="Content Placeholder 2">
            <a:extLst>
              <a:ext uri="{FF2B5EF4-FFF2-40B4-BE49-F238E27FC236}">
                <a16:creationId xmlns:a16="http://schemas.microsoft.com/office/drawing/2014/main" id="{1636293B-CFC2-9C63-E216-C2280BC53152}"/>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D32DCA24-D576-73CA-E5E8-DA252E22C47A}"/>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FC68E9C3-4269-CBB5-78E5-0CB1AA494261}"/>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6FB85DE5-80CE-FC0C-2B3A-B9052C814D80}"/>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D496DAA3-CDCE-7472-2C51-6F0FA1593FA2}"/>
              </a:ext>
            </a:extLst>
          </p:cNvPr>
          <p:cNvSpPr>
            <a:spLocks noGrp="1"/>
          </p:cNvSpPr>
          <p:nvPr>
            <p:ph type="sldNum" sz="quarter" idx="12"/>
          </p:nvPr>
        </p:nvSpPr>
        <p:spPr/>
        <p:txBody>
          <a:bodyPr/>
          <a:lstStyle/>
          <a:p>
            <a:fld id="{46582119-3288-439E-901F-B09E3B4BB1E8}" type="slidenum">
              <a:rPr lang="nl-NL" smtClean="0"/>
              <a:pPr/>
              <a:t>23</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09A358A9-DAD1-0EA1-B1E1-FCC484D86ED2}"/>
                  </a:ext>
                </a:extLst>
              </p:cNvPr>
              <p:cNvGraphicFramePr>
                <a:graphicFrameLocks noChangeAspect="1"/>
              </p:cNvGraphicFramePr>
              <p:nvPr>
                <p:extLst>
                  <p:ext uri="{D42A27DB-BD31-4B8C-83A1-F6EECF244321}">
                    <p14:modId xmlns:p14="http://schemas.microsoft.com/office/powerpoint/2010/main" val="4048769486"/>
                  </p:ext>
                </p:extLst>
              </p:nvPr>
            </p:nvGraphicFramePr>
            <p:xfrm>
              <a:off x="733627" y="4542499"/>
              <a:ext cx="3048000" cy="1714500"/>
            </p:xfrm>
            <a:graphic>
              <a:graphicData uri="http://schemas.microsoft.com/office/powerpoint/2016/slidezoom">
                <pslz:sldZm>
                  <pslz:sldZmObj sldId="312" cId="129801162">
                    <pslz:zmPr id="{71F69497-62E4-43C8-87DE-FBF663A64713}"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09A358A9-DAD1-0EA1-B1E1-FCC484D86ED2}"/>
                  </a:ext>
                </a:extLst>
              </p:cNvPr>
              <p:cNvPicPr>
                <a:picLocks noGrp="1" noRot="1" noChangeAspect="1" noMove="1" noResize="1" noEditPoints="1" noAdjustHandles="1" noChangeArrowheads="1" noChangeShapeType="1"/>
              </p:cNvPicPr>
              <p:nvPr/>
            </p:nvPicPr>
            <p:blipFill>
              <a:blip r:embed="rId3"/>
              <a:stretch>
                <a:fillRect/>
              </a:stretch>
            </p:blipFill>
            <p:spPr>
              <a:xfrm>
                <a:off x="733627"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9834F727-54E8-F297-8D11-AC92F2E61B11}"/>
                  </a:ext>
                </a:extLst>
              </p:cNvPr>
              <p:cNvGraphicFramePr>
                <a:graphicFrameLocks noChangeAspect="1"/>
              </p:cNvGraphicFramePr>
              <p:nvPr>
                <p:extLst>
                  <p:ext uri="{D42A27DB-BD31-4B8C-83A1-F6EECF244321}">
                    <p14:modId xmlns:p14="http://schemas.microsoft.com/office/powerpoint/2010/main" val="3153269177"/>
                  </p:ext>
                </p:extLst>
              </p:nvPr>
            </p:nvGraphicFramePr>
            <p:xfrm>
              <a:off x="4212076" y="4542499"/>
              <a:ext cx="3048000" cy="1714500"/>
            </p:xfrm>
            <a:graphic>
              <a:graphicData uri="http://schemas.microsoft.com/office/powerpoint/2016/slidezoom">
                <pslz:sldZm>
                  <pslz:sldZmObj sldId="313" cId="493817155">
                    <pslz:zmPr id="{D2D62B04-3E93-41E0-BB63-F8C2223FB33E}"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9834F727-54E8-F297-8D11-AC92F2E61B11}"/>
                  </a:ext>
                </a:extLst>
              </p:cNvPr>
              <p:cNvPicPr>
                <a:picLocks noGrp="1" noRot="1" noChangeAspect="1" noMove="1" noResize="1" noEditPoints="1" noAdjustHandles="1" noChangeArrowheads="1" noChangeShapeType="1"/>
              </p:cNvPicPr>
              <p:nvPr/>
            </p:nvPicPr>
            <p:blipFill>
              <a:blip r:embed="rId5"/>
              <a:stretch>
                <a:fillRect/>
              </a:stretch>
            </p:blipFill>
            <p:spPr>
              <a:xfrm>
                <a:off x="4212076"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9EA45820-7D79-B7C5-B7F3-0BBA340CAA7F}"/>
                  </a:ext>
                </a:extLst>
              </p:cNvPr>
              <p:cNvGraphicFramePr>
                <a:graphicFrameLocks noChangeAspect="1"/>
              </p:cNvGraphicFramePr>
              <p:nvPr>
                <p:extLst>
                  <p:ext uri="{D42A27DB-BD31-4B8C-83A1-F6EECF244321}">
                    <p14:modId xmlns:p14="http://schemas.microsoft.com/office/powerpoint/2010/main" val="1844265153"/>
                  </p:ext>
                </p:extLst>
              </p:nvPr>
            </p:nvGraphicFramePr>
            <p:xfrm>
              <a:off x="7876161" y="4542499"/>
              <a:ext cx="3048000" cy="1714500"/>
            </p:xfrm>
            <a:graphic>
              <a:graphicData uri="http://schemas.microsoft.com/office/powerpoint/2016/slidezoom">
                <pslz:sldZm>
                  <pslz:sldZmObj sldId="315" cId="3462866481">
                    <pslz:zmPr id="{818E8431-C438-4F3C-90A6-E58F9A47279B}"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9EA45820-7D79-B7C5-B7F3-0BBA340CAA7F}"/>
                  </a:ext>
                </a:extLst>
              </p:cNvPr>
              <p:cNvPicPr>
                <a:picLocks noGrp="1" noRot="1" noChangeAspect="1" noMove="1" noResize="1" noEditPoints="1" noAdjustHandles="1" noChangeArrowheads="1" noChangeShapeType="1"/>
              </p:cNvPicPr>
              <p:nvPr/>
            </p:nvPicPr>
            <p:blipFill>
              <a:blip r:embed="rId7"/>
              <a:stretch>
                <a:fillRect/>
              </a:stretch>
            </p:blipFill>
            <p:spPr>
              <a:xfrm>
                <a:off x="7876161"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275370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8C5BA-AAB4-D57F-6164-651E390A37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25D93E-5B12-11F6-9C8D-22A9266D18CE}"/>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a:t>
            </a:r>
            <a:r>
              <a:rPr lang="nl-NL" sz="2800" dirty="0" err="1"/>
              <a:t>Oppevlaktewater</a:t>
            </a:r>
            <a:endParaRPr lang="nl-NL" dirty="0"/>
          </a:p>
        </p:txBody>
      </p:sp>
      <p:sp>
        <p:nvSpPr>
          <p:cNvPr id="3" name="Content Placeholder 2">
            <a:extLst>
              <a:ext uri="{FF2B5EF4-FFF2-40B4-BE49-F238E27FC236}">
                <a16:creationId xmlns:a16="http://schemas.microsoft.com/office/drawing/2014/main" id="{B2CC6940-4B20-E117-00BE-1C24A7BDEF48}"/>
              </a:ext>
            </a:extLst>
          </p:cNvPr>
          <p:cNvSpPr>
            <a:spLocks noGrp="1"/>
          </p:cNvSpPr>
          <p:nvPr>
            <p:ph idx="1"/>
          </p:nvPr>
        </p:nvSpPr>
        <p:spPr>
          <a:xfrm>
            <a:off x="838200" y="2502323"/>
            <a:ext cx="10515600" cy="859209"/>
          </a:xfrm>
        </p:spPr>
        <p:txBody>
          <a:bodyPr/>
          <a:lstStyle/>
          <a:p>
            <a:pPr marL="0" indent="0">
              <a:buNone/>
            </a:pPr>
            <a:r>
              <a:rPr lang="nl-NL" dirty="0"/>
              <a:t>Hoe lang staat het water er?</a:t>
            </a:r>
          </a:p>
        </p:txBody>
      </p:sp>
      <p:sp>
        <p:nvSpPr>
          <p:cNvPr id="9" name="Slide Number Placeholder 8">
            <a:extLst>
              <a:ext uri="{FF2B5EF4-FFF2-40B4-BE49-F238E27FC236}">
                <a16:creationId xmlns:a16="http://schemas.microsoft.com/office/drawing/2014/main" id="{E5FB67D8-AC7C-729A-D63F-17D480A427AF}"/>
              </a:ext>
            </a:extLst>
          </p:cNvPr>
          <p:cNvSpPr>
            <a:spLocks noGrp="1"/>
          </p:cNvSpPr>
          <p:nvPr>
            <p:ph type="sldNum" sz="quarter" idx="12"/>
          </p:nvPr>
        </p:nvSpPr>
        <p:spPr/>
        <p:txBody>
          <a:bodyPr/>
          <a:lstStyle/>
          <a:p>
            <a:fld id="{46582119-3288-439E-901F-B09E3B4BB1E8}" type="slidenum">
              <a:rPr lang="nl-NL" smtClean="0"/>
              <a:pPr/>
              <a:t>24</a:t>
            </a:fld>
            <a:endParaRPr lang="nl-NL" dirty="0"/>
          </a:p>
        </p:txBody>
      </p:sp>
      <p:sp>
        <p:nvSpPr>
          <p:cNvPr id="7" name="TextBox 6">
            <a:extLst>
              <a:ext uri="{FF2B5EF4-FFF2-40B4-BE49-F238E27FC236}">
                <a16:creationId xmlns:a16="http://schemas.microsoft.com/office/drawing/2014/main" id="{9DBF0B9E-6A37-02FD-11B9-E946A98EFAF1}"/>
              </a:ext>
            </a:extLst>
          </p:cNvPr>
          <p:cNvSpPr txBox="1"/>
          <p:nvPr/>
        </p:nvSpPr>
        <p:spPr>
          <a:xfrm>
            <a:off x="2352217" y="4322457"/>
            <a:ext cx="2644302" cy="369332"/>
          </a:xfrm>
          <a:prstGeom prst="rect">
            <a:avLst/>
          </a:prstGeom>
          <a:noFill/>
        </p:spPr>
        <p:txBody>
          <a:bodyPr wrap="square" rtlCol="0">
            <a:spAutoFit/>
          </a:bodyPr>
          <a:lstStyle/>
          <a:p>
            <a:pPr algn="ctr"/>
            <a:r>
              <a:rPr lang="nl-NL" dirty="0"/>
              <a:t>Uren</a:t>
            </a:r>
          </a:p>
        </p:txBody>
      </p:sp>
      <p:sp>
        <p:nvSpPr>
          <p:cNvPr id="8" name="TextBox 7">
            <a:extLst>
              <a:ext uri="{FF2B5EF4-FFF2-40B4-BE49-F238E27FC236}">
                <a16:creationId xmlns:a16="http://schemas.microsoft.com/office/drawing/2014/main" id="{AB7E1F3A-EEBD-71F7-7394-D1E04EB219CE}"/>
              </a:ext>
            </a:extLst>
          </p:cNvPr>
          <p:cNvSpPr txBox="1"/>
          <p:nvPr/>
        </p:nvSpPr>
        <p:spPr>
          <a:xfrm>
            <a:off x="7117314" y="4322457"/>
            <a:ext cx="2788594" cy="369332"/>
          </a:xfrm>
          <a:prstGeom prst="rect">
            <a:avLst/>
          </a:prstGeom>
          <a:noFill/>
        </p:spPr>
        <p:txBody>
          <a:bodyPr wrap="square" rtlCol="0">
            <a:spAutoFit/>
          </a:bodyPr>
          <a:lstStyle/>
          <a:p>
            <a:pPr algn="ctr"/>
            <a:r>
              <a:rPr lang="nl-NL" dirty="0"/>
              <a:t>Dagen</a:t>
            </a:r>
          </a:p>
        </p:txBody>
      </p:sp>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E8A9AB9B-6B67-CE4F-2486-BF9876F78E99}"/>
                  </a:ext>
                </a:extLst>
              </p:cNvPr>
              <p:cNvGraphicFramePr>
                <a:graphicFrameLocks noChangeAspect="1"/>
              </p:cNvGraphicFramePr>
              <p:nvPr>
                <p:extLst>
                  <p:ext uri="{D42A27DB-BD31-4B8C-83A1-F6EECF244321}">
                    <p14:modId xmlns:p14="http://schemas.microsoft.com/office/powerpoint/2010/main" val="3888247173"/>
                  </p:ext>
                </p:extLst>
              </p:nvPr>
            </p:nvGraphicFramePr>
            <p:xfrm>
              <a:off x="2150368" y="4795464"/>
              <a:ext cx="3048000" cy="1714500"/>
            </p:xfrm>
            <a:graphic>
              <a:graphicData uri="http://schemas.microsoft.com/office/powerpoint/2016/slidezoom">
                <pslz:sldZm>
                  <pslz:sldZmObj sldId="308" cId="1829485673">
                    <pslz:zmPr id="{E62349A8-C724-4730-AD68-7D753020E63B}"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E8A9AB9B-6B67-CE4F-2486-BF9876F78E99}"/>
                  </a:ext>
                </a:extLst>
              </p:cNvPr>
              <p:cNvPicPr>
                <a:picLocks noGrp="1" noRot="1" noChangeAspect="1" noMove="1" noResize="1" noEditPoints="1" noAdjustHandles="1" noChangeArrowheads="1" noChangeShapeType="1"/>
              </p:cNvPicPr>
              <p:nvPr/>
            </p:nvPicPr>
            <p:blipFill>
              <a:blip r:embed="rId3"/>
              <a:stretch>
                <a:fillRect/>
              </a:stretch>
            </p:blipFill>
            <p:spPr>
              <a:xfrm>
                <a:off x="2150368" y="4795464"/>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BBFB17AE-38EA-E02F-AE58-859DA77C2E15}"/>
                  </a:ext>
                </a:extLst>
              </p:cNvPr>
              <p:cNvGraphicFramePr>
                <a:graphicFrameLocks noChangeAspect="1"/>
              </p:cNvGraphicFramePr>
              <p:nvPr>
                <p:extLst>
                  <p:ext uri="{D42A27DB-BD31-4B8C-83A1-F6EECF244321}">
                    <p14:modId xmlns:p14="http://schemas.microsoft.com/office/powerpoint/2010/main" val="4104983918"/>
                  </p:ext>
                </p:extLst>
              </p:nvPr>
            </p:nvGraphicFramePr>
            <p:xfrm>
              <a:off x="6993634" y="4691789"/>
              <a:ext cx="3048000" cy="1714500"/>
            </p:xfrm>
            <a:graphic>
              <a:graphicData uri="http://schemas.microsoft.com/office/powerpoint/2016/slidezoom">
                <pslz:sldZm>
                  <pslz:sldZmObj sldId="310" cId="1145690489">
                    <pslz:zmPr id="{96E6E2C1-2BDA-465A-8CA7-9B7DFA6472F2}"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BBFB17AE-38EA-E02F-AE58-859DA77C2E15}"/>
                  </a:ext>
                </a:extLst>
              </p:cNvPr>
              <p:cNvPicPr>
                <a:picLocks noGrp="1" noRot="1" noChangeAspect="1" noMove="1" noResize="1" noEditPoints="1" noAdjustHandles="1" noChangeArrowheads="1" noChangeShapeType="1"/>
              </p:cNvPicPr>
              <p:nvPr/>
            </p:nvPicPr>
            <p:blipFill>
              <a:blip r:embed="rId5"/>
              <a:stretch>
                <a:fillRect/>
              </a:stretch>
            </p:blipFill>
            <p:spPr>
              <a:xfrm>
                <a:off x="6993634" y="469178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938520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65E7E-A95F-9A56-5917-43A43ABF6A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8A0229-4BF3-5CC7-A74D-E7C7036DF8EE}"/>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a:t>
            </a:r>
            <a:r>
              <a:rPr lang="nl-NL" sz="2800" dirty="0" err="1"/>
              <a:t>Oppevlaktewater</a:t>
            </a:r>
            <a:r>
              <a:rPr lang="nl-NL" sz="2800" dirty="0"/>
              <a:t> - Uren</a:t>
            </a:r>
            <a:endParaRPr lang="nl-NL" dirty="0"/>
          </a:p>
        </p:txBody>
      </p:sp>
      <p:sp>
        <p:nvSpPr>
          <p:cNvPr id="3" name="Content Placeholder 2">
            <a:extLst>
              <a:ext uri="{FF2B5EF4-FFF2-40B4-BE49-F238E27FC236}">
                <a16:creationId xmlns:a16="http://schemas.microsoft.com/office/drawing/2014/main" id="{50D36DA2-4B67-7517-63B5-18C382B4EBF9}"/>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54E47DF4-FF31-09CC-CE94-B177B62AB609}"/>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1E7FF7CA-88D0-7689-202A-5A559A68DB4B}"/>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7A0F844D-3680-D708-2F5F-2DEEA3CE05DA}"/>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633927A3-BF91-9C9E-9A69-C557AB6A8CAE}"/>
              </a:ext>
            </a:extLst>
          </p:cNvPr>
          <p:cNvSpPr>
            <a:spLocks noGrp="1"/>
          </p:cNvSpPr>
          <p:nvPr>
            <p:ph type="sldNum" sz="quarter" idx="12"/>
          </p:nvPr>
        </p:nvSpPr>
        <p:spPr/>
        <p:txBody>
          <a:bodyPr/>
          <a:lstStyle/>
          <a:p>
            <a:fld id="{46582119-3288-439E-901F-B09E3B4BB1E8}" type="slidenum">
              <a:rPr lang="nl-NL" smtClean="0"/>
              <a:pPr/>
              <a:t>25</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5F477670-2BD8-7E24-BC25-A66DA9219EA3}"/>
                  </a:ext>
                </a:extLst>
              </p:cNvPr>
              <p:cNvGraphicFramePr>
                <a:graphicFrameLocks noChangeAspect="1"/>
              </p:cNvGraphicFramePr>
              <p:nvPr>
                <p:extLst>
                  <p:ext uri="{D42A27DB-BD31-4B8C-83A1-F6EECF244321}">
                    <p14:modId xmlns:p14="http://schemas.microsoft.com/office/powerpoint/2010/main" val="1198489217"/>
                  </p:ext>
                </p:extLst>
              </p:nvPr>
            </p:nvGraphicFramePr>
            <p:xfrm>
              <a:off x="733627" y="4542499"/>
              <a:ext cx="3048000" cy="1714500"/>
            </p:xfrm>
            <a:graphic>
              <a:graphicData uri="http://schemas.microsoft.com/office/powerpoint/2016/slidezoom">
                <pslz:sldZm>
                  <pslz:sldZmObj sldId="316" cId="3877838603">
                    <pslz:zmPr id="{1AD2C92C-3D08-418A-88B4-537C0584A80D}"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5F477670-2BD8-7E24-BC25-A66DA9219EA3}"/>
                  </a:ext>
                </a:extLst>
              </p:cNvPr>
              <p:cNvPicPr>
                <a:picLocks noGrp="1" noRot="1" noChangeAspect="1" noMove="1" noResize="1" noEditPoints="1" noAdjustHandles="1" noChangeArrowheads="1" noChangeShapeType="1"/>
              </p:cNvPicPr>
              <p:nvPr/>
            </p:nvPicPr>
            <p:blipFill>
              <a:blip r:embed="rId3"/>
              <a:stretch>
                <a:fillRect/>
              </a:stretch>
            </p:blipFill>
            <p:spPr>
              <a:xfrm>
                <a:off x="733627"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B2A93B21-FFAF-1021-2725-67F54082728A}"/>
                  </a:ext>
                </a:extLst>
              </p:cNvPr>
              <p:cNvGraphicFramePr>
                <a:graphicFrameLocks noChangeAspect="1"/>
              </p:cNvGraphicFramePr>
              <p:nvPr>
                <p:extLst>
                  <p:ext uri="{D42A27DB-BD31-4B8C-83A1-F6EECF244321}">
                    <p14:modId xmlns:p14="http://schemas.microsoft.com/office/powerpoint/2010/main" val="3688678979"/>
                  </p:ext>
                </p:extLst>
              </p:nvPr>
            </p:nvGraphicFramePr>
            <p:xfrm>
              <a:off x="4212076" y="4542499"/>
              <a:ext cx="3048000" cy="1714500"/>
            </p:xfrm>
            <a:graphic>
              <a:graphicData uri="http://schemas.microsoft.com/office/powerpoint/2016/slidezoom">
                <pslz:sldZm>
                  <pslz:sldZmObj sldId="318" cId="3478429622">
                    <pslz:zmPr id="{0840786D-129F-41E4-A3C0-8FACD02FE58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B2A93B21-FFAF-1021-2725-67F54082728A}"/>
                  </a:ext>
                </a:extLst>
              </p:cNvPr>
              <p:cNvPicPr>
                <a:picLocks noGrp="1" noRot="1" noChangeAspect="1" noMove="1" noResize="1" noEditPoints="1" noAdjustHandles="1" noChangeArrowheads="1" noChangeShapeType="1"/>
              </p:cNvPicPr>
              <p:nvPr/>
            </p:nvPicPr>
            <p:blipFill>
              <a:blip r:embed="rId5"/>
              <a:stretch>
                <a:fillRect/>
              </a:stretch>
            </p:blipFill>
            <p:spPr>
              <a:xfrm>
                <a:off x="4212076"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F1F6FBF5-0C08-D531-D3D3-CAFAFF457C28}"/>
                  </a:ext>
                </a:extLst>
              </p:cNvPr>
              <p:cNvGraphicFramePr>
                <a:graphicFrameLocks noChangeAspect="1"/>
              </p:cNvGraphicFramePr>
              <p:nvPr>
                <p:extLst>
                  <p:ext uri="{D42A27DB-BD31-4B8C-83A1-F6EECF244321}">
                    <p14:modId xmlns:p14="http://schemas.microsoft.com/office/powerpoint/2010/main" val="1671744496"/>
                  </p:ext>
                </p:extLst>
              </p:nvPr>
            </p:nvGraphicFramePr>
            <p:xfrm>
              <a:off x="7850655" y="4542499"/>
              <a:ext cx="3048000" cy="1714500"/>
            </p:xfrm>
            <a:graphic>
              <a:graphicData uri="http://schemas.microsoft.com/office/powerpoint/2016/slidezoom">
                <pslz:sldZm>
                  <pslz:sldZmObj sldId="319" cId="3620451032">
                    <pslz:zmPr id="{4F026B6F-BC19-4581-A5C5-5D59EB651FA7}"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F1F6FBF5-0C08-D531-D3D3-CAFAFF457C28}"/>
                  </a:ext>
                </a:extLst>
              </p:cNvPr>
              <p:cNvPicPr>
                <a:picLocks noGrp="1" noRot="1" noChangeAspect="1" noMove="1" noResize="1" noEditPoints="1" noAdjustHandles="1" noChangeArrowheads="1" noChangeShapeType="1"/>
              </p:cNvPicPr>
              <p:nvPr/>
            </p:nvPicPr>
            <p:blipFill>
              <a:blip r:embed="rId7"/>
              <a:stretch>
                <a:fillRect/>
              </a:stretch>
            </p:blipFill>
            <p:spPr>
              <a:xfrm>
                <a:off x="7850655"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829485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D54CB-583C-7308-543F-B80ED26016A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86CC1F-0DF0-CF27-6DBB-6EE2FEBE9D96}"/>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Put – Vol – </a:t>
            </a:r>
            <a:r>
              <a:rPr lang="nl-NL" sz="2800" dirty="0" err="1"/>
              <a:t>Oppevlaktewater</a:t>
            </a:r>
            <a:r>
              <a:rPr lang="nl-NL" sz="2800" dirty="0"/>
              <a:t> – Dagen</a:t>
            </a:r>
            <a:endParaRPr lang="nl-NL" dirty="0"/>
          </a:p>
        </p:txBody>
      </p:sp>
      <p:sp>
        <p:nvSpPr>
          <p:cNvPr id="3" name="Content Placeholder 2">
            <a:extLst>
              <a:ext uri="{FF2B5EF4-FFF2-40B4-BE49-F238E27FC236}">
                <a16:creationId xmlns:a16="http://schemas.microsoft.com/office/drawing/2014/main" id="{7ACAED90-2FEC-1B21-FE7D-B8CBEC269DE3}"/>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D8791E4B-B77D-25D4-9C99-890F13C7F504}"/>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F3661F4F-514C-800D-1573-A232349D310F}"/>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1ACE7EBA-964C-5253-A204-4066C8CC68B2}"/>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25AA31ED-629D-6804-BFEB-DA406BE4DD63}"/>
              </a:ext>
            </a:extLst>
          </p:cNvPr>
          <p:cNvSpPr>
            <a:spLocks noGrp="1"/>
          </p:cNvSpPr>
          <p:nvPr>
            <p:ph type="sldNum" sz="quarter" idx="12"/>
          </p:nvPr>
        </p:nvSpPr>
        <p:spPr/>
        <p:txBody>
          <a:bodyPr/>
          <a:lstStyle/>
          <a:p>
            <a:fld id="{46582119-3288-439E-901F-B09E3B4BB1E8}" type="slidenum">
              <a:rPr lang="nl-NL" smtClean="0"/>
              <a:pPr/>
              <a:t>26</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2F70C136-DCFA-4025-3B10-B2330953B884}"/>
                  </a:ext>
                </a:extLst>
              </p:cNvPr>
              <p:cNvGraphicFramePr>
                <a:graphicFrameLocks noChangeAspect="1"/>
              </p:cNvGraphicFramePr>
              <p:nvPr>
                <p:extLst>
                  <p:ext uri="{D42A27DB-BD31-4B8C-83A1-F6EECF244321}">
                    <p14:modId xmlns:p14="http://schemas.microsoft.com/office/powerpoint/2010/main" val="2204462384"/>
                  </p:ext>
                </p:extLst>
              </p:nvPr>
            </p:nvGraphicFramePr>
            <p:xfrm>
              <a:off x="7876161" y="4542499"/>
              <a:ext cx="3048000" cy="1714500"/>
            </p:xfrm>
            <a:graphic>
              <a:graphicData uri="http://schemas.microsoft.com/office/powerpoint/2016/slidezoom">
                <pslz:sldZm>
                  <pslz:sldZmObj sldId="320" cId="757707129">
                    <pslz:zmPr id="{0BCFBAD4-3C96-46B9-9E5D-4B301B6C7955}"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2F70C136-DCFA-4025-3B10-B2330953B884}"/>
                  </a:ext>
                </a:extLst>
              </p:cNvPr>
              <p:cNvPicPr>
                <a:picLocks noGrp="1" noRot="1" noChangeAspect="1" noMove="1" noResize="1" noEditPoints="1" noAdjustHandles="1" noChangeArrowheads="1" noChangeShapeType="1"/>
              </p:cNvPicPr>
              <p:nvPr/>
            </p:nvPicPr>
            <p:blipFill>
              <a:blip r:embed="rId3"/>
              <a:stretch>
                <a:fillRect/>
              </a:stretch>
            </p:blipFill>
            <p:spPr>
              <a:xfrm>
                <a:off x="7876161"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5C8FD17C-F891-AD4E-63F2-0F7DDD13C23F}"/>
                  </a:ext>
                </a:extLst>
              </p:cNvPr>
              <p:cNvGraphicFramePr>
                <a:graphicFrameLocks noChangeAspect="1"/>
              </p:cNvGraphicFramePr>
              <p:nvPr>
                <p:extLst>
                  <p:ext uri="{D42A27DB-BD31-4B8C-83A1-F6EECF244321}">
                    <p14:modId xmlns:p14="http://schemas.microsoft.com/office/powerpoint/2010/main" val="11430345"/>
                  </p:ext>
                </p:extLst>
              </p:nvPr>
            </p:nvGraphicFramePr>
            <p:xfrm>
              <a:off x="4212076" y="4542499"/>
              <a:ext cx="3048000" cy="1714500"/>
            </p:xfrm>
            <a:graphic>
              <a:graphicData uri="http://schemas.microsoft.com/office/powerpoint/2016/slidezoom">
                <pslz:sldZm>
                  <pslz:sldZmObj sldId="319" cId="3620451032">
                    <pslz:zmPr id="{C07DAA88-4A60-4A8F-B6C0-0F05DEDBAFE4}"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5C8FD17C-F891-AD4E-63F2-0F7DDD13C23F}"/>
                  </a:ext>
                </a:extLst>
              </p:cNvPr>
              <p:cNvPicPr>
                <a:picLocks noGrp="1" noRot="1" noChangeAspect="1" noMove="1" noResize="1" noEditPoints="1" noAdjustHandles="1" noChangeArrowheads="1" noChangeShapeType="1"/>
              </p:cNvPicPr>
              <p:nvPr/>
            </p:nvPicPr>
            <p:blipFill>
              <a:blip r:embed="rId5"/>
              <a:stretch>
                <a:fillRect/>
              </a:stretch>
            </p:blipFill>
            <p:spPr>
              <a:xfrm>
                <a:off x="4212076"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FD4E5AB2-F67C-7719-ED6E-CF1779CE41E4}"/>
                  </a:ext>
                </a:extLst>
              </p:cNvPr>
              <p:cNvGraphicFramePr>
                <a:graphicFrameLocks noChangeAspect="1"/>
              </p:cNvGraphicFramePr>
              <p:nvPr>
                <p:extLst>
                  <p:ext uri="{D42A27DB-BD31-4B8C-83A1-F6EECF244321}">
                    <p14:modId xmlns:p14="http://schemas.microsoft.com/office/powerpoint/2010/main" val="2335674595"/>
                  </p:ext>
                </p:extLst>
              </p:nvPr>
            </p:nvGraphicFramePr>
            <p:xfrm>
              <a:off x="733627" y="4542499"/>
              <a:ext cx="3048000" cy="1714500"/>
            </p:xfrm>
            <a:graphic>
              <a:graphicData uri="http://schemas.microsoft.com/office/powerpoint/2016/slidezoom">
                <pslz:sldZm>
                  <pslz:sldZmObj sldId="318" cId="3478429622">
                    <pslz:zmPr id="{B9EA4165-FCA0-436F-BEE8-250F5E4F0569}"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FD4E5AB2-F67C-7719-ED6E-CF1779CE41E4}"/>
                  </a:ext>
                </a:extLst>
              </p:cNvPr>
              <p:cNvPicPr>
                <a:picLocks noGrp="1" noRot="1" noChangeAspect="1" noMove="1" noResize="1" noEditPoints="1" noAdjustHandles="1" noChangeArrowheads="1" noChangeShapeType="1"/>
              </p:cNvPicPr>
              <p:nvPr/>
            </p:nvPicPr>
            <p:blipFill>
              <a:blip r:embed="rId7"/>
              <a:stretch>
                <a:fillRect/>
              </a:stretch>
            </p:blipFill>
            <p:spPr>
              <a:xfrm>
                <a:off x="733627"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1456904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66251D-D6C7-AEEF-0CAA-8C5F15B77D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C3785F-8847-2F01-8672-38C21909CBDA}"/>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Aanvoer</a:t>
            </a:r>
            <a:endParaRPr lang="nl-NL" dirty="0"/>
          </a:p>
        </p:txBody>
      </p:sp>
      <p:sp>
        <p:nvSpPr>
          <p:cNvPr id="3" name="Content Placeholder 2">
            <a:extLst>
              <a:ext uri="{FF2B5EF4-FFF2-40B4-BE49-F238E27FC236}">
                <a16:creationId xmlns:a16="http://schemas.microsoft.com/office/drawing/2014/main" id="{B7508467-4181-667F-BD3A-39284DF8F19C}"/>
              </a:ext>
            </a:extLst>
          </p:cNvPr>
          <p:cNvSpPr>
            <a:spLocks noGrp="1"/>
          </p:cNvSpPr>
          <p:nvPr>
            <p:ph idx="1"/>
          </p:nvPr>
        </p:nvSpPr>
        <p:spPr>
          <a:xfrm>
            <a:off x="838200" y="2392822"/>
            <a:ext cx="10515600" cy="859209"/>
          </a:xfrm>
        </p:spPr>
        <p:txBody>
          <a:bodyPr/>
          <a:lstStyle/>
          <a:p>
            <a:pPr marL="0" indent="0">
              <a:buNone/>
            </a:pPr>
            <a:r>
              <a:rPr lang="nl-NL" dirty="0"/>
              <a:t>Wat gaat er mis met de aanvoer van het water?</a:t>
            </a:r>
          </a:p>
        </p:txBody>
      </p:sp>
      <p:sp>
        <p:nvSpPr>
          <p:cNvPr id="4" name="TextBox 3">
            <a:extLst>
              <a:ext uri="{FF2B5EF4-FFF2-40B4-BE49-F238E27FC236}">
                <a16:creationId xmlns:a16="http://schemas.microsoft.com/office/drawing/2014/main" id="{B05BEF5F-3D6D-CC0B-16AE-4307319B904F}"/>
              </a:ext>
            </a:extLst>
          </p:cNvPr>
          <p:cNvSpPr txBox="1"/>
          <p:nvPr/>
        </p:nvSpPr>
        <p:spPr>
          <a:xfrm>
            <a:off x="838200" y="4072678"/>
            <a:ext cx="2644302" cy="369332"/>
          </a:xfrm>
          <a:prstGeom prst="rect">
            <a:avLst/>
          </a:prstGeom>
          <a:noFill/>
        </p:spPr>
        <p:txBody>
          <a:bodyPr wrap="square" rtlCol="0">
            <a:spAutoFit/>
          </a:bodyPr>
          <a:lstStyle/>
          <a:p>
            <a:pPr algn="ctr"/>
            <a:r>
              <a:rPr lang="nl-NL" dirty="0"/>
              <a:t>Water staat stil op vlakte</a:t>
            </a:r>
          </a:p>
        </p:txBody>
      </p:sp>
      <p:sp>
        <p:nvSpPr>
          <p:cNvPr id="5" name="TextBox 4">
            <a:extLst>
              <a:ext uri="{FF2B5EF4-FFF2-40B4-BE49-F238E27FC236}">
                <a16:creationId xmlns:a16="http://schemas.microsoft.com/office/drawing/2014/main" id="{3641AB9B-F15A-784E-C44A-48923C47DA48}"/>
              </a:ext>
            </a:extLst>
          </p:cNvPr>
          <p:cNvSpPr txBox="1"/>
          <p:nvPr/>
        </p:nvSpPr>
        <p:spPr>
          <a:xfrm>
            <a:off x="4701703" y="3896168"/>
            <a:ext cx="2788594" cy="646331"/>
          </a:xfrm>
          <a:prstGeom prst="rect">
            <a:avLst/>
          </a:prstGeom>
          <a:noFill/>
        </p:spPr>
        <p:txBody>
          <a:bodyPr wrap="square" rtlCol="0">
            <a:spAutoFit/>
          </a:bodyPr>
          <a:lstStyle/>
          <a:p>
            <a:pPr algn="ctr"/>
            <a:r>
              <a:rPr lang="nl-NL" dirty="0"/>
              <a:t>Water stroomt wel, maar niet naar de afvoer</a:t>
            </a:r>
          </a:p>
        </p:txBody>
      </p:sp>
      <p:sp>
        <p:nvSpPr>
          <p:cNvPr id="6" name="TextBox 5">
            <a:extLst>
              <a:ext uri="{FF2B5EF4-FFF2-40B4-BE49-F238E27FC236}">
                <a16:creationId xmlns:a16="http://schemas.microsoft.com/office/drawing/2014/main" id="{B49DB17E-3436-58D1-B83E-4E07EE8D1983}"/>
              </a:ext>
            </a:extLst>
          </p:cNvPr>
          <p:cNvSpPr txBox="1"/>
          <p:nvPr/>
        </p:nvSpPr>
        <p:spPr>
          <a:xfrm>
            <a:off x="8709498" y="3895850"/>
            <a:ext cx="2788594" cy="646331"/>
          </a:xfrm>
          <a:prstGeom prst="rect">
            <a:avLst/>
          </a:prstGeom>
          <a:noFill/>
        </p:spPr>
        <p:txBody>
          <a:bodyPr wrap="square" rtlCol="0">
            <a:spAutoFit/>
          </a:bodyPr>
          <a:lstStyle/>
          <a:p>
            <a:pPr algn="ctr"/>
            <a:r>
              <a:rPr lang="nl-NL" dirty="0"/>
              <a:t>Water bereikt put alleen bij overstroming</a:t>
            </a:r>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967FE4ED-AC97-40C0-14D7-DF2FCEDD95D0}"/>
                  </a:ext>
                </a:extLst>
              </p:cNvPr>
              <p:cNvGraphicFramePr>
                <a:graphicFrameLocks noChangeAspect="1"/>
              </p:cNvGraphicFramePr>
              <p:nvPr>
                <p:extLst>
                  <p:ext uri="{D42A27DB-BD31-4B8C-83A1-F6EECF244321}">
                    <p14:modId xmlns:p14="http://schemas.microsoft.com/office/powerpoint/2010/main" val="3813464126"/>
                  </p:ext>
                </p:extLst>
              </p:nvPr>
            </p:nvGraphicFramePr>
            <p:xfrm>
              <a:off x="636351" y="4668061"/>
              <a:ext cx="3048000" cy="1714500"/>
            </p:xfrm>
            <a:graphic>
              <a:graphicData uri="http://schemas.microsoft.com/office/powerpoint/2016/slidezoom">
                <pslz:sldZm>
                  <pslz:sldZmObj sldId="273" cId="1136226501">
                    <pslz:zmPr id="{58E299CB-AA3B-4C46-8C9B-F6BE40B81EC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967FE4ED-AC97-40C0-14D7-DF2FCEDD95D0}"/>
                  </a:ext>
                </a:extLst>
              </p:cNvPr>
              <p:cNvPicPr>
                <a:picLocks noGrp="1" noRot="1" noChangeAspect="1" noMove="1" noResize="1" noEditPoints="1" noAdjustHandles="1" noChangeArrowheads="1" noChangeShapeType="1"/>
              </p:cNvPicPr>
              <p:nvPr/>
            </p:nvPicPr>
            <p:blipFill>
              <a:blip r:embed="rId3"/>
              <a:stretch>
                <a:fillRect/>
              </a:stretch>
            </p:blipFill>
            <p:spPr>
              <a:xfrm>
                <a:off x="636351" y="4668061"/>
                <a:ext cx="3048000" cy="1714500"/>
              </a:xfrm>
              <a:prstGeom prst="rect">
                <a:avLst/>
              </a:prstGeom>
              <a:ln w="3175">
                <a:solidFill>
                  <a:prstClr val="ltGray"/>
                </a:solidFill>
              </a:ln>
            </p:spPr>
          </p:pic>
        </mc:Fallback>
      </mc:AlternateContent>
      <p:sp>
        <p:nvSpPr>
          <p:cNvPr id="10" name="Slide Number Placeholder 9">
            <a:extLst>
              <a:ext uri="{FF2B5EF4-FFF2-40B4-BE49-F238E27FC236}">
                <a16:creationId xmlns:a16="http://schemas.microsoft.com/office/drawing/2014/main" id="{85CCB3A9-D1E1-DE58-C8E6-39DCEB6448AE}"/>
              </a:ext>
            </a:extLst>
          </p:cNvPr>
          <p:cNvSpPr>
            <a:spLocks noGrp="1"/>
          </p:cNvSpPr>
          <p:nvPr>
            <p:ph type="sldNum" sz="quarter" idx="12"/>
          </p:nvPr>
        </p:nvSpPr>
        <p:spPr/>
        <p:txBody>
          <a:bodyPr/>
          <a:lstStyle/>
          <a:p>
            <a:fld id="{46582119-3288-439E-901F-B09E3B4BB1E8}" type="slidenum">
              <a:rPr lang="nl-NL" smtClean="0"/>
              <a:pPr/>
              <a:t>27</a:t>
            </a:fld>
            <a:endParaRPr lang="nl-NL" dirty="0"/>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EA594138-6472-F8C7-8876-A5764C8DBD3E}"/>
                  </a:ext>
                </a:extLst>
              </p:cNvPr>
              <p:cNvGraphicFramePr>
                <a:graphicFrameLocks noChangeAspect="1"/>
              </p:cNvGraphicFramePr>
              <p:nvPr>
                <p:extLst>
                  <p:ext uri="{D42A27DB-BD31-4B8C-83A1-F6EECF244321}">
                    <p14:modId xmlns:p14="http://schemas.microsoft.com/office/powerpoint/2010/main" val="3380670203"/>
                  </p:ext>
                </p:extLst>
              </p:nvPr>
            </p:nvGraphicFramePr>
            <p:xfrm>
              <a:off x="4572000" y="4668061"/>
              <a:ext cx="3048000" cy="1714500"/>
            </p:xfrm>
            <a:graphic>
              <a:graphicData uri="http://schemas.microsoft.com/office/powerpoint/2016/slidezoom">
                <pslz:sldZm>
                  <pslz:sldZmObj sldId="290" cId="455024886">
                    <pslz:zmPr id="{6EA91EFA-5E1C-4319-87E6-52C9C07551BD}"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extLst>
                  <a:ext uri="{FF2B5EF4-FFF2-40B4-BE49-F238E27FC236}">
                    <a16:creationId xmlns:a16="http://schemas.microsoft.com/office/drawing/2014/main" id="{EA594138-6472-F8C7-8876-A5764C8DBD3E}"/>
                  </a:ext>
                </a:extLst>
              </p:cNvPr>
              <p:cNvPicPr>
                <a:picLocks noGrp="1" noRot="1" noChangeAspect="1" noMove="1" noResize="1" noEditPoints="1" noAdjustHandles="1" noChangeArrowheads="1" noChangeShapeType="1"/>
              </p:cNvPicPr>
              <p:nvPr/>
            </p:nvPicPr>
            <p:blipFill>
              <a:blip r:embed="rId5"/>
              <a:stretch>
                <a:fillRect/>
              </a:stretch>
            </p:blipFill>
            <p:spPr>
              <a:xfrm>
                <a:off x="4572000" y="466806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1AF3487C-F50F-8FA2-643A-50CC3737256E}"/>
                  </a:ext>
                </a:extLst>
              </p:cNvPr>
              <p:cNvGraphicFramePr>
                <a:graphicFrameLocks noChangeAspect="1"/>
              </p:cNvGraphicFramePr>
              <p:nvPr>
                <p:extLst>
                  <p:ext uri="{D42A27DB-BD31-4B8C-83A1-F6EECF244321}">
                    <p14:modId xmlns:p14="http://schemas.microsoft.com/office/powerpoint/2010/main" val="702860392"/>
                  </p:ext>
                </p:extLst>
              </p:nvPr>
            </p:nvGraphicFramePr>
            <p:xfrm>
              <a:off x="8579795" y="4668061"/>
              <a:ext cx="3048000" cy="1714500"/>
            </p:xfrm>
            <a:graphic>
              <a:graphicData uri="http://schemas.microsoft.com/office/powerpoint/2016/slidezoom">
                <pslz:sldZm>
                  <pslz:sldZmObj sldId="297" cId="2512796832">
                    <pslz:zmPr id="{BDD0A746-CF67-40BA-A3DB-C9F0FFF0D53E}"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1AF3487C-F50F-8FA2-643A-50CC3737256E}"/>
                  </a:ext>
                </a:extLst>
              </p:cNvPr>
              <p:cNvPicPr>
                <a:picLocks noGrp="1" noRot="1" noChangeAspect="1" noMove="1" noResize="1" noEditPoints="1" noAdjustHandles="1" noChangeArrowheads="1" noChangeShapeType="1"/>
              </p:cNvPicPr>
              <p:nvPr/>
            </p:nvPicPr>
            <p:blipFill>
              <a:blip r:embed="rId7"/>
              <a:stretch>
                <a:fillRect/>
              </a:stretch>
            </p:blipFill>
            <p:spPr>
              <a:xfrm>
                <a:off x="8579795" y="466806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6161423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BD8687-2C1F-A767-72D3-A9C76D1470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23E0B0-9382-5C02-0F37-22FEFECC9A98}"/>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Aanvoer - Vlakte</a:t>
            </a:r>
            <a:endParaRPr lang="nl-NL" dirty="0"/>
          </a:p>
        </p:txBody>
      </p:sp>
      <p:sp>
        <p:nvSpPr>
          <p:cNvPr id="3" name="Content Placeholder 2">
            <a:extLst>
              <a:ext uri="{FF2B5EF4-FFF2-40B4-BE49-F238E27FC236}">
                <a16:creationId xmlns:a16="http://schemas.microsoft.com/office/drawing/2014/main" id="{77D049D4-5799-4BD0-5CEF-BC5299D93AF8}"/>
              </a:ext>
            </a:extLst>
          </p:cNvPr>
          <p:cNvSpPr>
            <a:spLocks noGrp="1"/>
          </p:cNvSpPr>
          <p:nvPr>
            <p:ph idx="1"/>
          </p:nvPr>
        </p:nvSpPr>
        <p:spPr>
          <a:xfrm>
            <a:off x="838200" y="2423785"/>
            <a:ext cx="10515600" cy="859209"/>
          </a:xfrm>
        </p:spPr>
        <p:txBody>
          <a:bodyPr/>
          <a:lstStyle/>
          <a:p>
            <a:pPr marL="0" indent="0">
              <a:buNone/>
            </a:pPr>
            <a:r>
              <a:rPr lang="nl-NL" dirty="0"/>
              <a:t>Hoe komt het wat het water op een vlakte staat?</a:t>
            </a:r>
          </a:p>
        </p:txBody>
      </p:sp>
      <p:sp>
        <p:nvSpPr>
          <p:cNvPr id="4" name="TextBox 3">
            <a:extLst>
              <a:ext uri="{FF2B5EF4-FFF2-40B4-BE49-F238E27FC236}">
                <a16:creationId xmlns:a16="http://schemas.microsoft.com/office/drawing/2014/main" id="{91E9C1D2-6626-52B3-9DA4-EEA3BD236ECF}"/>
              </a:ext>
            </a:extLst>
          </p:cNvPr>
          <p:cNvSpPr txBox="1"/>
          <p:nvPr/>
        </p:nvSpPr>
        <p:spPr>
          <a:xfrm>
            <a:off x="838200" y="4173167"/>
            <a:ext cx="2644302" cy="369332"/>
          </a:xfrm>
          <a:prstGeom prst="rect">
            <a:avLst/>
          </a:prstGeom>
          <a:noFill/>
        </p:spPr>
        <p:txBody>
          <a:bodyPr wrap="square" rtlCol="0">
            <a:spAutoFit/>
          </a:bodyPr>
          <a:lstStyle/>
          <a:p>
            <a:pPr algn="ctr"/>
            <a:r>
              <a:rPr lang="nl-NL" dirty="0"/>
              <a:t>Onvoldoende helling</a:t>
            </a:r>
          </a:p>
        </p:txBody>
      </p:sp>
      <p:sp>
        <p:nvSpPr>
          <p:cNvPr id="5" name="TextBox 4">
            <a:extLst>
              <a:ext uri="{FF2B5EF4-FFF2-40B4-BE49-F238E27FC236}">
                <a16:creationId xmlns:a16="http://schemas.microsoft.com/office/drawing/2014/main" id="{36D505B8-935D-AD54-F690-C52CCE72A15C}"/>
              </a:ext>
            </a:extLst>
          </p:cNvPr>
          <p:cNvSpPr txBox="1"/>
          <p:nvPr/>
        </p:nvSpPr>
        <p:spPr>
          <a:xfrm>
            <a:off x="4701703" y="4182896"/>
            <a:ext cx="2788594" cy="369332"/>
          </a:xfrm>
          <a:prstGeom prst="rect">
            <a:avLst/>
          </a:prstGeom>
          <a:noFill/>
        </p:spPr>
        <p:txBody>
          <a:bodyPr wrap="square" rtlCol="0">
            <a:spAutoFit/>
          </a:bodyPr>
          <a:lstStyle/>
          <a:p>
            <a:pPr algn="ctr"/>
            <a:r>
              <a:rPr lang="nl-NL" dirty="0"/>
              <a:t>Obstakels</a:t>
            </a:r>
          </a:p>
        </p:txBody>
      </p:sp>
      <p:sp>
        <p:nvSpPr>
          <p:cNvPr id="6" name="TextBox 5">
            <a:extLst>
              <a:ext uri="{FF2B5EF4-FFF2-40B4-BE49-F238E27FC236}">
                <a16:creationId xmlns:a16="http://schemas.microsoft.com/office/drawing/2014/main" id="{D873EC55-7066-8D73-2840-82B1E98D26E9}"/>
              </a:ext>
            </a:extLst>
          </p:cNvPr>
          <p:cNvSpPr txBox="1"/>
          <p:nvPr/>
        </p:nvSpPr>
        <p:spPr>
          <a:xfrm>
            <a:off x="8565206" y="4173167"/>
            <a:ext cx="2788594" cy="369332"/>
          </a:xfrm>
          <a:prstGeom prst="rect">
            <a:avLst/>
          </a:prstGeom>
          <a:noFill/>
        </p:spPr>
        <p:txBody>
          <a:bodyPr wrap="square" rtlCol="0">
            <a:spAutoFit/>
          </a:bodyPr>
          <a:lstStyle/>
          <a:p>
            <a:pPr algn="ctr"/>
            <a:r>
              <a:rPr lang="nl-NL" dirty="0"/>
              <a:t>Komvorming</a:t>
            </a:r>
          </a:p>
        </p:txBody>
      </p:sp>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1C5A5D7F-2553-5DA1-99A4-46F26C65C890}"/>
                  </a:ext>
                </a:extLst>
              </p:cNvPr>
              <p:cNvGraphicFramePr>
                <a:graphicFrameLocks noChangeAspect="1"/>
              </p:cNvGraphicFramePr>
              <p:nvPr>
                <p:extLst>
                  <p:ext uri="{D42A27DB-BD31-4B8C-83A1-F6EECF244321}">
                    <p14:modId xmlns:p14="http://schemas.microsoft.com/office/powerpoint/2010/main" val="3489740381"/>
                  </p:ext>
                </p:extLst>
              </p:nvPr>
            </p:nvGraphicFramePr>
            <p:xfrm>
              <a:off x="838200" y="4648605"/>
              <a:ext cx="3048000" cy="1714500"/>
            </p:xfrm>
            <a:graphic>
              <a:graphicData uri="http://schemas.microsoft.com/office/powerpoint/2016/slidezoom">
                <pslz:sldZm>
                  <pslz:sldZmObj sldId="274" cId="3292243298">
                    <pslz:zmPr id="{8802EC9E-E0E4-498A-9D4A-0DA9C7BDA836}"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hlinkClick r:id="rId3" action="ppaction://hlinksldjump"/>
                <a:extLst>
                  <a:ext uri="{FF2B5EF4-FFF2-40B4-BE49-F238E27FC236}">
                    <a16:creationId xmlns:a16="http://schemas.microsoft.com/office/drawing/2014/main" id="{1C5A5D7F-2553-5DA1-99A4-46F26C65C890}"/>
                  </a:ext>
                </a:extLst>
              </p:cNvPr>
              <p:cNvPicPr>
                <a:picLocks noGrp="1" noRot="1" noChangeAspect="1" noMove="1" noResize="1" noEditPoints="1" noAdjustHandles="1" noChangeArrowheads="1" noChangeShapeType="1"/>
              </p:cNvPicPr>
              <p:nvPr/>
            </p:nvPicPr>
            <p:blipFill>
              <a:blip r:embed="rId4"/>
              <a:stretch>
                <a:fillRect/>
              </a:stretch>
            </p:blipFill>
            <p:spPr>
              <a:xfrm>
                <a:off x="838200" y="4648605"/>
                <a:ext cx="3048000" cy="1714500"/>
              </a:xfrm>
              <a:prstGeom prst="rect">
                <a:avLst/>
              </a:prstGeom>
              <a:ln w="3175">
                <a:solidFill>
                  <a:prstClr val="ltGray"/>
                </a:solidFill>
              </a:ln>
            </p:spPr>
          </p:pic>
        </mc:Fallback>
      </mc:AlternateContent>
      <p:sp>
        <p:nvSpPr>
          <p:cNvPr id="9" name="Slide Number Placeholder 8">
            <a:extLst>
              <a:ext uri="{FF2B5EF4-FFF2-40B4-BE49-F238E27FC236}">
                <a16:creationId xmlns:a16="http://schemas.microsoft.com/office/drawing/2014/main" id="{2723DDC7-90BC-AEC6-596D-BDB7AAB94596}"/>
              </a:ext>
            </a:extLst>
          </p:cNvPr>
          <p:cNvSpPr>
            <a:spLocks noGrp="1"/>
          </p:cNvSpPr>
          <p:nvPr>
            <p:ph type="sldNum" sz="quarter" idx="12"/>
          </p:nvPr>
        </p:nvSpPr>
        <p:spPr/>
        <p:txBody>
          <a:bodyPr/>
          <a:lstStyle/>
          <a:p>
            <a:fld id="{46582119-3288-439E-901F-B09E3B4BB1E8}" type="slidenum">
              <a:rPr lang="nl-NL" smtClean="0"/>
              <a:pPr/>
              <a:t>28</a:t>
            </a:fld>
            <a:endParaRPr lang="nl-NL" dirty="0"/>
          </a:p>
        </p:txBody>
      </p:sp>
      <mc:AlternateContent xmlns:mc="http://schemas.openxmlformats.org/markup-compatibility/2006" xmlns:pslz="http://schemas.microsoft.com/office/powerpoint/2016/slidezoom">
        <mc:Choice Requires="pslz">
          <p:graphicFrame>
            <p:nvGraphicFramePr>
              <p:cNvPr id="14" name="Slide Zoom 13">
                <a:extLst>
                  <a:ext uri="{FF2B5EF4-FFF2-40B4-BE49-F238E27FC236}">
                    <a16:creationId xmlns:a16="http://schemas.microsoft.com/office/drawing/2014/main" id="{4D37AB94-B60A-E6DB-6E87-B9927C6487FD}"/>
                  </a:ext>
                </a:extLst>
              </p:cNvPr>
              <p:cNvGraphicFramePr>
                <a:graphicFrameLocks noChangeAspect="1"/>
              </p:cNvGraphicFramePr>
              <p:nvPr>
                <p:extLst>
                  <p:ext uri="{D42A27DB-BD31-4B8C-83A1-F6EECF244321}">
                    <p14:modId xmlns:p14="http://schemas.microsoft.com/office/powerpoint/2010/main" val="3065918115"/>
                  </p:ext>
                </p:extLst>
              </p:nvPr>
            </p:nvGraphicFramePr>
            <p:xfrm>
              <a:off x="4563810" y="4778375"/>
              <a:ext cx="3048000" cy="1714500"/>
            </p:xfrm>
            <a:graphic>
              <a:graphicData uri="http://schemas.microsoft.com/office/powerpoint/2016/slidezoom">
                <pslz:sldZm>
                  <pslz:sldZmObj sldId="284" cId="1182672915">
                    <pslz:zmPr id="{0AE3C2E4-31FE-43B9-926B-0EEB4B459FDF}"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4" name="Slide Zoom 13">
                <a:extLst>
                  <a:ext uri="{FF2B5EF4-FFF2-40B4-BE49-F238E27FC236}">
                    <a16:creationId xmlns:a16="http://schemas.microsoft.com/office/drawing/2014/main" id="{4D37AB94-B60A-E6DB-6E87-B9927C6487FD}"/>
                  </a:ext>
                </a:extLst>
              </p:cNvPr>
              <p:cNvPicPr>
                <a:picLocks noGrp="1" noRot="1" noChangeAspect="1" noMove="1" noResize="1" noEditPoints="1" noAdjustHandles="1" noChangeArrowheads="1" noChangeShapeType="1"/>
              </p:cNvPicPr>
              <p:nvPr/>
            </p:nvPicPr>
            <p:blipFill>
              <a:blip r:embed="rId6"/>
              <a:stretch>
                <a:fillRect/>
              </a:stretch>
            </p:blipFill>
            <p:spPr>
              <a:xfrm>
                <a:off x="4563810" y="477837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6F752724-3DDF-21DE-151C-EBC331FE8FAB}"/>
                  </a:ext>
                </a:extLst>
              </p:cNvPr>
              <p:cNvGraphicFramePr>
                <a:graphicFrameLocks noChangeAspect="1"/>
              </p:cNvGraphicFramePr>
              <p:nvPr>
                <p:extLst>
                  <p:ext uri="{D42A27DB-BD31-4B8C-83A1-F6EECF244321}">
                    <p14:modId xmlns:p14="http://schemas.microsoft.com/office/powerpoint/2010/main" val="3315719053"/>
                  </p:ext>
                </p:extLst>
              </p:nvPr>
            </p:nvGraphicFramePr>
            <p:xfrm>
              <a:off x="8435503" y="4648605"/>
              <a:ext cx="3048000" cy="1714500"/>
            </p:xfrm>
            <a:graphic>
              <a:graphicData uri="http://schemas.microsoft.com/office/powerpoint/2016/slidezoom">
                <pslz:sldZm>
                  <pslz:sldZmObj sldId="287" cId="1651398814">
                    <pslz:zmPr id="{4B004036-5A74-4D06-9E45-9964909E5EDD}" returnToParent="0" transitionDur="1000">
                      <p166:blipFill xmlns:p166="http://schemas.microsoft.com/office/powerpoint/2016/6/main">
                        <a:blip r:embed="rId7"/>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6F752724-3DDF-21DE-151C-EBC331FE8FAB}"/>
                  </a:ext>
                </a:extLst>
              </p:cNvPr>
              <p:cNvPicPr>
                <a:picLocks noGrp="1" noRot="1" noChangeAspect="1" noMove="1" noResize="1" noEditPoints="1" noAdjustHandles="1" noChangeArrowheads="1" noChangeShapeType="1"/>
              </p:cNvPicPr>
              <p:nvPr/>
            </p:nvPicPr>
            <p:blipFill>
              <a:blip r:embed="rId8"/>
              <a:stretch>
                <a:fillRect/>
              </a:stretch>
            </p:blipFill>
            <p:spPr>
              <a:xfrm>
                <a:off x="8435503" y="4648605"/>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136226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490804-20BD-615E-E587-AD6A17646A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820814-6C12-A650-9E73-C175063A734F}"/>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Aanvoer – Stroom</a:t>
            </a:r>
            <a:endParaRPr lang="nl-NL" dirty="0"/>
          </a:p>
        </p:txBody>
      </p:sp>
      <p:sp>
        <p:nvSpPr>
          <p:cNvPr id="3" name="Content Placeholder 2">
            <a:extLst>
              <a:ext uri="{FF2B5EF4-FFF2-40B4-BE49-F238E27FC236}">
                <a16:creationId xmlns:a16="http://schemas.microsoft.com/office/drawing/2014/main" id="{1B3C6284-6DC8-6E42-A91D-3B699846DD87}"/>
              </a:ext>
            </a:extLst>
          </p:cNvPr>
          <p:cNvSpPr>
            <a:spLocks noGrp="1"/>
          </p:cNvSpPr>
          <p:nvPr>
            <p:ph idx="1"/>
          </p:nvPr>
        </p:nvSpPr>
        <p:spPr>
          <a:xfrm>
            <a:off x="765772" y="2502323"/>
            <a:ext cx="10515600" cy="859209"/>
          </a:xfrm>
        </p:spPr>
        <p:txBody>
          <a:bodyPr/>
          <a:lstStyle/>
          <a:p>
            <a:pPr marL="0" indent="0">
              <a:buNone/>
            </a:pPr>
            <a:r>
              <a:rPr lang="nl-NL" dirty="0"/>
              <a:t>Hoe komt het dat het water verkeerd stroomt?</a:t>
            </a:r>
          </a:p>
        </p:txBody>
      </p:sp>
      <p:sp>
        <p:nvSpPr>
          <p:cNvPr id="4" name="TextBox 3">
            <a:extLst>
              <a:ext uri="{FF2B5EF4-FFF2-40B4-BE49-F238E27FC236}">
                <a16:creationId xmlns:a16="http://schemas.microsoft.com/office/drawing/2014/main" id="{60165B74-C755-B376-00E8-D8D81BA193D7}"/>
              </a:ext>
            </a:extLst>
          </p:cNvPr>
          <p:cNvSpPr txBox="1"/>
          <p:nvPr/>
        </p:nvSpPr>
        <p:spPr>
          <a:xfrm>
            <a:off x="1865683" y="4173167"/>
            <a:ext cx="2846151" cy="369332"/>
          </a:xfrm>
          <a:prstGeom prst="rect">
            <a:avLst/>
          </a:prstGeom>
          <a:noFill/>
        </p:spPr>
        <p:txBody>
          <a:bodyPr wrap="square" rtlCol="0">
            <a:spAutoFit/>
          </a:bodyPr>
          <a:lstStyle/>
          <a:p>
            <a:pPr algn="ctr"/>
            <a:r>
              <a:rPr lang="nl-NL" dirty="0"/>
              <a:t>Verkeerde stroomrichting</a:t>
            </a:r>
          </a:p>
        </p:txBody>
      </p:sp>
      <p:sp>
        <p:nvSpPr>
          <p:cNvPr id="5" name="TextBox 4">
            <a:extLst>
              <a:ext uri="{FF2B5EF4-FFF2-40B4-BE49-F238E27FC236}">
                <a16:creationId xmlns:a16="http://schemas.microsoft.com/office/drawing/2014/main" id="{E6FC9C19-3BD5-8ED6-58E5-43061EF38E4F}"/>
              </a:ext>
            </a:extLst>
          </p:cNvPr>
          <p:cNvSpPr txBox="1"/>
          <p:nvPr/>
        </p:nvSpPr>
        <p:spPr>
          <a:xfrm>
            <a:off x="7425447" y="4173167"/>
            <a:ext cx="2788594" cy="369332"/>
          </a:xfrm>
          <a:prstGeom prst="rect">
            <a:avLst/>
          </a:prstGeom>
          <a:noFill/>
        </p:spPr>
        <p:txBody>
          <a:bodyPr wrap="square" rtlCol="0">
            <a:spAutoFit/>
          </a:bodyPr>
          <a:lstStyle/>
          <a:p>
            <a:pPr algn="ctr"/>
            <a:r>
              <a:rPr lang="nl-NL" dirty="0"/>
              <a:t>Obstakels in de weg</a:t>
            </a:r>
          </a:p>
        </p:txBody>
      </p:sp>
      <p:sp>
        <p:nvSpPr>
          <p:cNvPr id="10" name="Slide Number Placeholder 9">
            <a:extLst>
              <a:ext uri="{FF2B5EF4-FFF2-40B4-BE49-F238E27FC236}">
                <a16:creationId xmlns:a16="http://schemas.microsoft.com/office/drawing/2014/main" id="{89E415EF-24BE-D75A-DF68-340E0CC3523E}"/>
              </a:ext>
            </a:extLst>
          </p:cNvPr>
          <p:cNvSpPr>
            <a:spLocks noGrp="1"/>
          </p:cNvSpPr>
          <p:nvPr>
            <p:ph type="sldNum" sz="quarter" idx="12"/>
          </p:nvPr>
        </p:nvSpPr>
        <p:spPr/>
        <p:txBody>
          <a:bodyPr/>
          <a:lstStyle/>
          <a:p>
            <a:fld id="{46582119-3288-439E-901F-B09E3B4BB1E8}" type="slidenum">
              <a:rPr lang="nl-NL" smtClean="0"/>
              <a:pPr/>
              <a:t>29</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0F03C3FF-72CC-9CBE-4533-2FEB467309FF}"/>
                  </a:ext>
                </a:extLst>
              </p:cNvPr>
              <p:cNvGraphicFramePr>
                <a:graphicFrameLocks noChangeAspect="1"/>
              </p:cNvGraphicFramePr>
              <p:nvPr>
                <p:extLst>
                  <p:ext uri="{D42A27DB-BD31-4B8C-83A1-F6EECF244321}">
                    <p14:modId xmlns:p14="http://schemas.microsoft.com/office/powerpoint/2010/main" val="1104301544"/>
                  </p:ext>
                </p:extLst>
              </p:nvPr>
            </p:nvGraphicFramePr>
            <p:xfrm>
              <a:off x="7295744" y="4778375"/>
              <a:ext cx="3048000" cy="1714500"/>
            </p:xfrm>
            <a:graphic>
              <a:graphicData uri="http://schemas.microsoft.com/office/powerpoint/2016/slidezoom">
                <pslz:sldZm>
                  <pslz:sldZmObj sldId="292" cId="3185860954">
                    <pslz:zmPr id="{C59C3657-7442-42CD-A5B4-91A4E5363DD3}" returnToParent="0" transitionDur="1000">
                      <p166:blipFill xmlns:p166="http://schemas.microsoft.com/office/powerpoint/2016/6/main">
                        <a:blip r:embed="rId3"/>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0F03C3FF-72CC-9CBE-4533-2FEB467309FF}"/>
                  </a:ext>
                </a:extLst>
              </p:cNvPr>
              <p:cNvPicPr>
                <a:picLocks noGrp="1" noRot="1" noChangeAspect="1" noMove="1" noResize="1" noEditPoints="1" noAdjustHandles="1" noChangeArrowheads="1" noChangeShapeType="1"/>
              </p:cNvPicPr>
              <p:nvPr/>
            </p:nvPicPr>
            <p:blipFill>
              <a:blip r:embed="rId4"/>
              <a:stretch>
                <a:fillRect/>
              </a:stretch>
            </p:blipFill>
            <p:spPr>
              <a:xfrm>
                <a:off x="7295744" y="477837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4C165714-CF37-B4A4-0DA6-DBEA21914B96}"/>
                  </a:ext>
                </a:extLst>
              </p:cNvPr>
              <p:cNvGraphicFramePr>
                <a:graphicFrameLocks noChangeAspect="1"/>
              </p:cNvGraphicFramePr>
              <p:nvPr>
                <p:extLst>
                  <p:ext uri="{D42A27DB-BD31-4B8C-83A1-F6EECF244321}">
                    <p14:modId xmlns:p14="http://schemas.microsoft.com/office/powerpoint/2010/main" val="873796533"/>
                  </p:ext>
                </p:extLst>
              </p:nvPr>
            </p:nvGraphicFramePr>
            <p:xfrm>
              <a:off x="1764758" y="4778375"/>
              <a:ext cx="3048000" cy="1714500"/>
            </p:xfrm>
            <a:graphic>
              <a:graphicData uri="http://schemas.microsoft.com/office/powerpoint/2016/slidezoom">
                <pslz:sldZm>
                  <pslz:sldZmObj sldId="294" cId="48525649">
                    <pslz:zmPr id="{A5451429-A9BF-4836-BBF1-E8AF91710B21}"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4C165714-CF37-B4A4-0DA6-DBEA21914B96}"/>
                  </a:ext>
                </a:extLst>
              </p:cNvPr>
              <p:cNvPicPr>
                <a:picLocks noGrp="1" noRot="1" noChangeAspect="1" noMove="1" noResize="1" noEditPoints="1" noAdjustHandles="1" noChangeArrowheads="1" noChangeShapeType="1"/>
              </p:cNvPicPr>
              <p:nvPr/>
            </p:nvPicPr>
            <p:blipFill>
              <a:blip r:embed="rId6"/>
              <a:stretch>
                <a:fillRect/>
              </a:stretch>
            </p:blipFill>
            <p:spPr>
              <a:xfrm>
                <a:off x="1764758" y="4778375"/>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455024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51D77-D46D-882B-6ADC-CEC854376369}"/>
              </a:ext>
            </a:extLst>
          </p:cNvPr>
          <p:cNvSpPr>
            <a:spLocks noGrp="1"/>
          </p:cNvSpPr>
          <p:nvPr>
            <p:ph type="title"/>
          </p:nvPr>
        </p:nvSpPr>
        <p:spPr/>
        <p:txBody>
          <a:bodyPr/>
          <a:lstStyle/>
          <a:p>
            <a:r>
              <a:rPr lang="nl-NL" dirty="0"/>
              <a:t>Wateroverlast</a:t>
            </a:r>
          </a:p>
        </p:txBody>
      </p:sp>
      <p:sp>
        <p:nvSpPr>
          <p:cNvPr id="3" name="Content Placeholder 2">
            <a:extLst>
              <a:ext uri="{FF2B5EF4-FFF2-40B4-BE49-F238E27FC236}">
                <a16:creationId xmlns:a16="http://schemas.microsoft.com/office/drawing/2014/main" id="{F320D5F6-7899-69C7-C270-1B26C515641C}"/>
              </a:ext>
            </a:extLst>
          </p:cNvPr>
          <p:cNvSpPr>
            <a:spLocks noGrp="1"/>
          </p:cNvSpPr>
          <p:nvPr>
            <p:ph idx="1"/>
          </p:nvPr>
        </p:nvSpPr>
        <p:spPr>
          <a:xfrm>
            <a:off x="838200" y="2484798"/>
            <a:ext cx="10515600" cy="1499466"/>
          </a:xfrm>
        </p:spPr>
        <p:txBody>
          <a:bodyPr/>
          <a:lstStyle/>
          <a:p>
            <a:pPr marL="0" indent="0">
              <a:buNone/>
            </a:pPr>
            <a:r>
              <a:rPr lang="nl-NL" dirty="0"/>
              <a:t>Wat voor wateroverlast is relevant?</a:t>
            </a:r>
          </a:p>
          <a:p>
            <a:pPr marL="0" indent="0">
              <a:buNone/>
            </a:pPr>
            <a:endParaRPr lang="nl-NL" dirty="0"/>
          </a:p>
        </p:txBody>
      </p:sp>
      <p:sp>
        <p:nvSpPr>
          <p:cNvPr id="4" name="TextBox 3">
            <a:extLst>
              <a:ext uri="{FF2B5EF4-FFF2-40B4-BE49-F238E27FC236}">
                <a16:creationId xmlns:a16="http://schemas.microsoft.com/office/drawing/2014/main" id="{C0CAB4AD-2E2C-230F-337F-4970AF8F7CF9}"/>
              </a:ext>
            </a:extLst>
          </p:cNvPr>
          <p:cNvSpPr txBox="1"/>
          <p:nvPr/>
        </p:nvSpPr>
        <p:spPr>
          <a:xfrm>
            <a:off x="916427" y="4156364"/>
            <a:ext cx="2324689" cy="369332"/>
          </a:xfrm>
          <a:prstGeom prst="rect">
            <a:avLst/>
          </a:prstGeom>
          <a:noFill/>
        </p:spPr>
        <p:txBody>
          <a:bodyPr wrap="square" rtlCol="0">
            <a:spAutoFit/>
          </a:bodyPr>
          <a:lstStyle/>
          <a:p>
            <a:pPr algn="ctr"/>
            <a:r>
              <a:rPr lang="nl-NL" dirty="0"/>
              <a:t>Regenwater</a:t>
            </a:r>
          </a:p>
        </p:txBody>
      </p:sp>
      <p:sp>
        <p:nvSpPr>
          <p:cNvPr id="7" name="TextBox 6">
            <a:extLst>
              <a:ext uri="{FF2B5EF4-FFF2-40B4-BE49-F238E27FC236}">
                <a16:creationId xmlns:a16="http://schemas.microsoft.com/office/drawing/2014/main" id="{9DD9F0C1-34EC-A25B-9D0B-E257B0812D3D}"/>
              </a:ext>
            </a:extLst>
          </p:cNvPr>
          <p:cNvSpPr txBox="1"/>
          <p:nvPr/>
        </p:nvSpPr>
        <p:spPr>
          <a:xfrm>
            <a:off x="5155623" y="4156364"/>
            <a:ext cx="1880754" cy="369332"/>
          </a:xfrm>
          <a:prstGeom prst="rect">
            <a:avLst/>
          </a:prstGeom>
          <a:noFill/>
        </p:spPr>
        <p:txBody>
          <a:bodyPr wrap="square" rtlCol="0">
            <a:spAutoFit/>
          </a:bodyPr>
          <a:lstStyle/>
          <a:p>
            <a:pPr algn="ctr"/>
            <a:r>
              <a:rPr lang="nl-NL" dirty="0"/>
              <a:t>Grondwater</a:t>
            </a:r>
          </a:p>
        </p:txBody>
      </p:sp>
      <p:sp>
        <p:nvSpPr>
          <p:cNvPr id="8" name="TextBox 7">
            <a:extLst>
              <a:ext uri="{FF2B5EF4-FFF2-40B4-BE49-F238E27FC236}">
                <a16:creationId xmlns:a16="http://schemas.microsoft.com/office/drawing/2014/main" id="{0356C4C2-4723-056F-C16B-51DD9793463F}"/>
              </a:ext>
            </a:extLst>
          </p:cNvPr>
          <p:cNvSpPr txBox="1"/>
          <p:nvPr/>
        </p:nvSpPr>
        <p:spPr>
          <a:xfrm>
            <a:off x="8848329" y="4156364"/>
            <a:ext cx="2168751" cy="369332"/>
          </a:xfrm>
          <a:prstGeom prst="rect">
            <a:avLst/>
          </a:prstGeom>
          <a:noFill/>
        </p:spPr>
        <p:txBody>
          <a:bodyPr wrap="square" rtlCol="0">
            <a:spAutoFit/>
          </a:bodyPr>
          <a:lstStyle/>
          <a:p>
            <a:pPr algn="ctr"/>
            <a:r>
              <a:rPr lang="nl-NL" dirty="0"/>
              <a:t>Oppervlaktewater</a:t>
            </a:r>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E89FB9B4-1B29-A0D7-53EE-259C70C8C179}"/>
                  </a:ext>
                </a:extLst>
              </p:cNvPr>
              <p:cNvGraphicFramePr>
                <a:graphicFrameLocks noChangeAspect="1"/>
              </p:cNvGraphicFramePr>
              <p:nvPr>
                <p:extLst>
                  <p:ext uri="{D42A27DB-BD31-4B8C-83A1-F6EECF244321}">
                    <p14:modId xmlns:p14="http://schemas.microsoft.com/office/powerpoint/2010/main" val="526361696"/>
                  </p:ext>
                </p:extLst>
              </p:nvPr>
            </p:nvGraphicFramePr>
            <p:xfrm>
              <a:off x="554772" y="4778375"/>
              <a:ext cx="3048000" cy="1714500"/>
            </p:xfrm>
            <a:graphic>
              <a:graphicData uri="http://schemas.microsoft.com/office/powerpoint/2016/slidezoom">
                <pslz:sldZm>
                  <pslz:sldZmObj sldId="258" cId="1363851282">
                    <pslz:zmPr id="{46610CFE-7B19-4D37-8F4A-48EAC9AE8CC7}"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hlinkClick r:id="rId3" action="ppaction://hlinksldjump"/>
                <a:extLst>
                  <a:ext uri="{FF2B5EF4-FFF2-40B4-BE49-F238E27FC236}">
                    <a16:creationId xmlns:a16="http://schemas.microsoft.com/office/drawing/2014/main" id="{E89FB9B4-1B29-A0D7-53EE-259C70C8C179}"/>
                  </a:ext>
                </a:extLst>
              </p:cNvPr>
              <p:cNvPicPr>
                <a:picLocks noGrp="1" noRot="1" noChangeAspect="1" noMove="1" noResize="1" noEditPoints="1" noAdjustHandles="1" noChangeArrowheads="1" noChangeShapeType="1"/>
              </p:cNvPicPr>
              <p:nvPr/>
            </p:nvPicPr>
            <p:blipFill>
              <a:blip r:embed="rId4"/>
              <a:stretch>
                <a:fillRect/>
              </a:stretch>
            </p:blipFill>
            <p:spPr>
              <a:xfrm>
                <a:off x="554772" y="4778375"/>
                <a:ext cx="3048000" cy="1714500"/>
              </a:xfrm>
              <a:prstGeom prst="rect">
                <a:avLst/>
              </a:prstGeom>
              <a:ln w="3175">
                <a:solidFill>
                  <a:prstClr val="ltGray"/>
                </a:solidFill>
              </a:ln>
            </p:spPr>
          </p:pic>
        </mc:Fallback>
      </mc:AlternateContent>
      <p:sp>
        <p:nvSpPr>
          <p:cNvPr id="9" name="Slide Number Placeholder 8">
            <a:extLst>
              <a:ext uri="{FF2B5EF4-FFF2-40B4-BE49-F238E27FC236}">
                <a16:creationId xmlns:a16="http://schemas.microsoft.com/office/drawing/2014/main" id="{6BCF209C-569D-2F28-D361-F68F3D4080AF}"/>
              </a:ext>
            </a:extLst>
          </p:cNvPr>
          <p:cNvSpPr>
            <a:spLocks noGrp="1"/>
          </p:cNvSpPr>
          <p:nvPr>
            <p:ph type="sldNum" sz="quarter" idx="12"/>
          </p:nvPr>
        </p:nvSpPr>
        <p:spPr/>
        <p:txBody>
          <a:bodyPr/>
          <a:lstStyle/>
          <a:p>
            <a:fld id="{46582119-3288-439E-901F-B09E3B4BB1E8}" type="slidenum">
              <a:rPr lang="nl-NL" smtClean="0"/>
              <a:pPr/>
              <a:t>3</a:t>
            </a:fld>
            <a:endParaRPr lang="nl-NL" dirty="0"/>
          </a:p>
        </p:txBody>
      </p:sp>
    </p:spTree>
    <p:extLst>
      <p:ext uri="{BB962C8B-B14F-4D97-AF65-F5344CB8AC3E}">
        <p14:creationId xmlns:p14="http://schemas.microsoft.com/office/powerpoint/2010/main" val="1310973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10461-A648-CCB3-714F-4F82F78FE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614610C-FDA5-138E-1504-C62D2F8C43A3}"/>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Afvoer – Aanvoer - Bereik</a:t>
            </a:r>
            <a:endParaRPr lang="nl-NL" dirty="0"/>
          </a:p>
        </p:txBody>
      </p:sp>
      <p:sp>
        <p:nvSpPr>
          <p:cNvPr id="3" name="Content Placeholder 2">
            <a:extLst>
              <a:ext uri="{FF2B5EF4-FFF2-40B4-BE49-F238E27FC236}">
                <a16:creationId xmlns:a16="http://schemas.microsoft.com/office/drawing/2014/main" id="{5865A3F4-8E69-3BF9-EC2A-0306A25D2210}"/>
              </a:ext>
            </a:extLst>
          </p:cNvPr>
          <p:cNvSpPr>
            <a:spLocks noGrp="1"/>
          </p:cNvSpPr>
          <p:nvPr>
            <p:ph idx="1"/>
          </p:nvPr>
        </p:nvSpPr>
        <p:spPr>
          <a:xfrm>
            <a:off x="838200" y="2423785"/>
            <a:ext cx="10515600" cy="859209"/>
          </a:xfrm>
        </p:spPr>
        <p:txBody>
          <a:bodyPr/>
          <a:lstStyle/>
          <a:p>
            <a:pPr marL="0" indent="0">
              <a:buNone/>
            </a:pPr>
            <a:r>
              <a:rPr lang="nl-NL" dirty="0"/>
              <a:t>Hoe komt het wat het water de put alleen bij overstroming bereikt?</a:t>
            </a:r>
          </a:p>
        </p:txBody>
      </p:sp>
      <p:sp>
        <p:nvSpPr>
          <p:cNvPr id="4" name="TextBox 3">
            <a:extLst>
              <a:ext uri="{FF2B5EF4-FFF2-40B4-BE49-F238E27FC236}">
                <a16:creationId xmlns:a16="http://schemas.microsoft.com/office/drawing/2014/main" id="{20024407-1DFB-B66E-D064-9AF7A9C6E044}"/>
              </a:ext>
            </a:extLst>
          </p:cNvPr>
          <p:cNvSpPr txBox="1"/>
          <p:nvPr/>
        </p:nvSpPr>
        <p:spPr>
          <a:xfrm>
            <a:off x="2550268" y="4182896"/>
            <a:ext cx="2644302" cy="369332"/>
          </a:xfrm>
          <a:prstGeom prst="rect">
            <a:avLst/>
          </a:prstGeom>
          <a:noFill/>
        </p:spPr>
        <p:txBody>
          <a:bodyPr wrap="square" rtlCol="0">
            <a:spAutoFit/>
          </a:bodyPr>
          <a:lstStyle/>
          <a:p>
            <a:pPr algn="ctr"/>
            <a:r>
              <a:rPr lang="nl-NL" dirty="0"/>
              <a:t>Put ligt te hoog</a:t>
            </a:r>
          </a:p>
        </p:txBody>
      </p:sp>
      <p:sp>
        <p:nvSpPr>
          <p:cNvPr id="5" name="TextBox 4">
            <a:extLst>
              <a:ext uri="{FF2B5EF4-FFF2-40B4-BE49-F238E27FC236}">
                <a16:creationId xmlns:a16="http://schemas.microsoft.com/office/drawing/2014/main" id="{91B1EF92-FC55-FAF7-8209-94AAA97C5B03}"/>
              </a:ext>
            </a:extLst>
          </p:cNvPr>
          <p:cNvSpPr txBox="1"/>
          <p:nvPr/>
        </p:nvSpPr>
        <p:spPr>
          <a:xfrm>
            <a:off x="7211439" y="4182896"/>
            <a:ext cx="2788594" cy="369332"/>
          </a:xfrm>
          <a:prstGeom prst="rect">
            <a:avLst/>
          </a:prstGeom>
          <a:noFill/>
        </p:spPr>
        <p:txBody>
          <a:bodyPr wrap="square" rtlCol="0">
            <a:spAutoFit/>
          </a:bodyPr>
          <a:lstStyle/>
          <a:p>
            <a:pPr algn="ctr"/>
            <a:r>
              <a:rPr lang="nl-NL" dirty="0"/>
              <a:t>Obstakels</a:t>
            </a:r>
          </a:p>
        </p:txBody>
      </p:sp>
      <p:sp>
        <p:nvSpPr>
          <p:cNvPr id="9" name="Slide Number Placeholder 8">
            <a:extLst>
              <a:ext uri="{FF2B5EF4-FFF2-40B4-BE49-F238E27FC236}">
                <a16:creationId xmlns:a16="http://schemas.microsoft.com/office/drawing/2014/main" id="{9165704D-5D2D-B1DB-18A8-79EE08DED107}"/>
              </a:ext>
            </a:extLst>
          </p:cNvPr>
          <p:cNvSpPr>
            <a:spLocks noGrp="1"/>
          </p:cNvSpPr>
          <p:nvPr>
            <p:ph type="sldNum" sz="quarter" idx="12"/>
          </p:nvPr>
        </p:nvSpPr>
        <p:spPr/>
        <p:txBody>
          <a:bodyPr/>
          <a:lstStyle/>
          <a:p>
            <a:fld id="{46582119-3288-439E-901F-B09E3B4BB1E8}" type="slidenum">
              <a:rPr lang="nl-NL" smtClean="0"/>
              <a:pPr/>
              <a:t>30</a:t>
            </a:fld>
            <a:endParaRPr lang="nl-NL" dirty="0"/>
          </a:p>
        </p:txBody>
      </p:sp>
      <mc:AlternateContent xmlns:mc="http://schemas.openxmlformats.org/markup-compatibility/2006" xmlns:pslz="http://schemas.microsoft.com/office/powerpoint/2016/slidezoom">
        <mc:Choice Requires="pslz">
          <p:graphicFrame>
            <p:nvGraphicFramePr>
              <p:cNvPr id="14" name="Slide Zoom 13">
                <a:extLst>
                  <a:ext uri="{FF2B5EF4-FFF2-40B4-BE49-F238E27FC236}">
                    <a16:creationId xmlns:a16="http://schemas.microsoft.com/office/drawing/2014/main" id="{DA670D5A-C64E-06B5-F451-8DFC40E6FFA1}"/>
                  </a:ext>
                </a:extLst>
              </p:cNvPr>
              <p:cNvGraphicFramePr>
                <a:graphicFrameLocks noChangeAspect="1"/>
              </p:cNvGraphicFramePr>
              <p:nvPr>
                <p:extLst>
                  <p:ext uri="{D42A27DB-BD31-4B8C-83A1-F6EECF244321}">
                    <p14:modId xmlns:p14="http://schemas.microsoft.com/office/powerpoint/2010/main" val="2099862673"/>
                  </p:ext>
                </p:extLst>
              </p:nvPr>
            </p:nvGraphicFramePr>
            <p:xfrm>
              <a:off x="7081736" y="4658334"/>
              <a:ext cx="3048000" cy="1714500"/>
            </p:xfrm>
            <a:graphic>
              <a:graphicData uri="http://schemas.microsoft.com/office/powerpoint/2016/slidezoom">
                <pslz:sldZm>
                  <pslz:sldZmObj sldId="284" cId="1182672915">
                    <pslz:zmPr id="{0AE3C2E4-31FE-43B9-926B-0EEB4B459FDF}"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4" name="Slide Zoom 13">
                <a:extLst>
                  <a:ext uri="{FF2B5EF4-FFF2-40B4-BE49-F238E27FC236}">
                    <a16:creationId xmlns:a16="http://schemas.microsoft.com/office/drawing/2014/main" id="{DA670D5A-C64E-06B5-F451-8DFC40E6FFA1}"/>
                  </a:ext>
                </a:extLst>
              </p:cNvPr>
              <p:cNvPicPr>
                <a:picLocks noGrp="1" noRot="1" noChangeAspect="1" noMove="1" noResize="1" noEditPoints="1" noAdjustHandles="1" noChangeArrowheads="1" noChangeShapeType="1"/>
              </p:cNvPicPr>
              <p:nvPr/>
            </p:nvPicPr>
            <p:blipFill>
              <a:blip r:embed="rId3"/>
              <a:stretch>
                <a:fillRect/>
              </a:stretch>
            </p:blipFill>
            <p:spPr>
              <a:xfrm>
                <a:off x="7081736" y="4658334"/>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3" name="Slide Zoom 12">
                <a:extLst>
                  <a:ext uri="{FF2B5EF4-FFF2-40B4-BE49-F238E27FC236}">
                    <a16:creationId xmlns:a16="http://schemas.microsoft.com/office/drawing/2014/main" id="{0C7443DF-7256-B913-CB6C-69AECAF0B3CA}"/>
                  </a:ext>
                </a:extLst>
              </p:cNvPr>
              <p:cNvGraphicFramePr>
                <a:graphicFrameLocks noChangeAspect="1"/>
              </p:cNvGraphicFramePr>
              <p:nvPr>
                <p:extLst>
                  <p:ext uri="{D42A27DB-BD31-4B8C-83A1-F6EECF244321}">
                    <p14:modId xmlns:p14="http://schemas.microsoft.com/office/powerpoint/2010/main" val="2278286151"/>
                  </p:ext>
                </p:extLst>
              </p:nvPr>
            </p:nvGraphicFramePr>
            <p:xfrm>
              <a:off x="2329178" y="4706971"/>
              <a:ext cx="3048000" cy="1714500"/>
            </p:xfrm>
            <a:graphic>
              <a:graphicData uri="http://schemas.microsoft.com/office/powerpoint/2016/slidezoom">
                <pslz:sldZm>
                  <pslz:sldZmObj sldId="298" cId="31190398">
                    <pslz:zmPr id="{51B3B597-2178-4D28-89CD-20B9DE95AA9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3" name="Slide Zoom 12">
                <a:extLst>
                  <a:ext uri="{FF2B5EF4-FFF2-40B4-BE49-F238E27FC236}">
                    <a16:creationId xmlns:a16="http://schemas.microsoft.com/office/drawing/2014/main" id="{0C7443DF-7256-B913-CB6C-69AECAF0B3CA}"/>
                  </a:ext>
                </a:extLst>
              </p:cNvPr>
              <p:cNvPicPr>
                <a:picLocks noGrp="1" noRot="1" noChangeAspect="1" noMove="1" noResize="1" noEditPoints="1" noAdjustHandles="1" noChangeArrowheads="1" noChangeShapeType="1"/>
              </p:cNvPicPr>
              <p:nvPr/>
            </p:nvPicPr>
            <p:blipFill>
              <a:blip r:embed="rId5"/>
              <a:stretch>
                <a:fillRect/>
              </a:stretch>
            </p:blipFill>
            <p:spPr>
              <a:xfrm>
                <a:off x="2329178" y="470697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5127968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C180C9-BC41-28B4-1243-94AC5B85C0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0BF79B-1D20-2BB0-3100-D4DB531A5F70}"/>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Bereik – Put te hoog</a:t>
            </a:r>
            <a:endParaRPr lang="nl-NL" dirty="0"/>
          </a:p>
        </p:txBody>
      </p:sp>
      <p:sp>
        <p:nvSpPr>
          <p:cNvPr id="3" name="Content Placeholder 2">
            <a:extLst>
              <a:ext uri="{FF2B5EF4-FFF2-40B4-BE49-F238E27FC236}">
                <a16:creationId xmlns:a16="http://schemas.microsoft.com/office/drawing/2014/main" id="{4E16C747-A2CC-4118-02CA-0CADD11514E0}"/>
              </a:ext>
            </a:extLst>
          </p:cNvPr>
          <p:cNvSpPr>
            <a:spLocks noGrp="1"/>
          </p:cNvSpPr>
          <p:nvPr>
            <p:ph idx="1"/>
          </p:nvPr>
        </p:nvSpPr>
        <p:spPr>
          <a:xfrm>
            <a:off x="765772" y="2502323"/>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283652FF-D270-CF88-D73A-349EBE02ADAC}"/>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C6DA505C-6644-C71A-5119-4C1B6E4FD3AA}"/>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p:sp>
        <p:nvSpPr>
          <p:cNvPr id="10" name="Slide Number Placeholder 9">
            <a:extLst>
              <a:ext uri="{FF2B5EF4-FFF2-40B4-BE49-F238E27FC236}">
                <a16:creationId xmlns:a16="http://schemas.microsoft.com/office/drawing/2014/main" id="{1519A351-5465-AB44-9250-CA5AA465D85B}"/>
              </a:ext>
            </a:extLst>
          </p:cNvPr>
          <p:cNvSpPr>
            <a:spLocks noGrp="1"/>
          </p:cNvSpPr>
          <p:nvPr>
            <p:ph type="sldNum" sz="quarter" idx="12"/>
          </p:nvPr>
        </p:nvSpPr>
        <p:spPr/>
        <p:txBody>
          <a:bodyPr/>
          <a:lstStyle/>
          <a:p>
            <a:fld id="{46582119-3288-439E-901F-B09E3B4BB1E8}" type="slidenum">
              <a:rPr lang="nl-NL" smtClean="0"/>
              <a:pPr/>
              <a:t>31</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37C986DB-7DB9-6A5E-FB88-D71B9DBE8358}"/>
                  </a:ext>
                </a:extLst>
              </p:cNvPr>
              <p:cNvGraphicFramePr>
                <a:graphicFrameLocks noChangeAspect="1"/>
              </p:cNvGraphicFramePr>
              <p:nvPr/>
            </p:nvGraphicFramePr>
            <p:xfrm>
              <a:off x="1764759" y="4726427"/>
              <a:ext cx="3048000" cy="1714500"/>
            </p:xfrm>
            <a:graphic>
              <a:graphicData uri="http://schemas.microsoft.com/office/powerpoint/2016/slidezoom">
                <pslz:sldZm>
                  <pslz:sldZmObj sldId="295" cId="1606036704">
                    <pslz:zmPr id="{E3530938-3BD2-4388-A8F1-315EBD6F4D66}"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37C986DB-7DB9-6A5E-FB88-D71B9DBE8358}"/>
                  </a:ext>
                </a:extLst>
              </p:cNvPr>
              <p:cNvPicPr>
                <a:picLocks noGrp="1" noRot="1" noChangeAspect="1" noMove="1" noResize="1" noEditPoints="1" noAdjustHandles="1" noChangeArrowheads="1" noChangeShapeType="1"/>
              </p:cNvPicPr>
              <p:nvPr/>
            </p:nvPicPr>
            <p:blipFill>
              <a:blip r:embed="rId3"/>
              <a:stretch>
                <a:fillRect/>
              </a:stretch>
            </p:blipFill>
            <p:spPr>
              <a:xfrm>
                <a:off x="1764759" y="4726427"/>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5E0ACEAE-67CB-C7DF-454E-3154B8A2CF50}"/>
                  </a:ext>
                </a:extLst>
              </p:cNvPr>
              <p:cNvGraphicFramePr>
                <a:graphicFrameLocks noChangeAspect="1"/>
              </p:cNvGraphicFramePr>
              <p:nvPr/>
            </p:nvGraphicFramePr>
            <p:xfrm>
              <a:off x="7295744" y="4726427"/>
              <a:ext cx="3048000" cy="1714500"/>
            </p:xfrm>
            <a:graphic>
              <a:graphicData uri="http://schemas.microsoft.com/office/powerpoint/2016/slidezoom">
                <pslz:sldZm>
                  <pslz:sldZmObj sldId="296" cId="2543232590">
                    <pslz:zmPr id="{B2CF295B-9B3D-497B-A483-177CEAC27A94}"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5E0ACEAE-67CB-C7DF-454E-3154B8A2CF50}"/>
                  </a:ext>
                </a:extLst>
              </p:cNvPr>
              <p:cNvPicPr>
                <a:picLocks noGrp="1" noRot="1" noChangeAspect="1" noMove="1" noResize="1" noEditPoints="1" noAdjustHandles="1" noChangeArrowheads="1" noChangeShapeType="1"/>
              </p:cNvPicPr>
              <p:nvPr/>
            </p:nvPicPr>
            <p:blipFill>
              <a:blip r:embed="rId5"/>
              <a:stretch>
                <a:fillRect/>
              </a:stretch>
            </p:blipFill>
            <p:spPr>
              <a:xfrm>
                <a:off x="7295744" y="4726427"/>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1190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34053-566E-B90C-AF0B-77E51E4AF9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B8D3F76-6C43-C6B9-75D5-DFA54232713F}"/>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Bereik – Put te hoog - Uren</a:t>
            </a:r>
            <a:endParaRPr lang="nl-NL" dirty="0"/>
          </a:p>
        </p:txBody>
      </p:sp>
      <p:sp>
        <p:nvSpPr>
          <p:cNvPr id="3" name="Content Placeholder 2">
            <a:extLst>
              <a:ext uri="{FF2B5EF4-FFF2-40B4-BE49-F238E27FC236}">
                <a16:creationId xmlns:a16="http://schemas.microsoft.com/office/drawing/2014/main" id="{642388EA-ED9E-3086-2F31-1926627A80F4}"/>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4C8E917A-978D-9F26-D30C-EDF008851FE3}"/>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457BED21-1AB0-D7F4-57C5-AC9379144FF9}"/>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B4F32A1B-5F94-606F-251D-507063F1819D}"/>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EFB21926-905B-4824-4E70-22595138815C}"/>
              </a:ext>
            </a:extLst>
          </p:cNvPr>
          <p:cNvSpPr>
            <a:spLocks noGrp="1"/>
          </p:cNvSpPr>
          <p:nvPr>
            <p:ph type="sldNum" sz="quarter" idx="12"/>
          </p:nvPr>
        </p:nvSpPr>
        <p:spPr/>
        <p:txBody>
          <a:bodyPr/>
          <a:lstStyle/>
          <a:p>
            <a:fld id="{46582119-3288-439E-901F-B09E3B4BB1E8}" type="slidenum">
              <a:rPr lang="nl-NL" smtClean="0"/>
              <a:pPr/>
              <a:t>32</a:t>
            </a:fld>
            <a:endParaRPr lang="nl-NL" dirty="0"/>
          </a:p>
        </p:txBody>
      </p:sp>
    </p:spTree>
    <p:extLst>
      <p:ext uri="{BB962C8B-B14F-4D97-AF65-F5344CB8AC3E}">
        <p14:creationId xmlns:p14="http://schemas.microsoft.com/office/powerpoint/2010/main" val="12314626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F2180-6889-8DAB-D111-04ABBABA8A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33A36B-C8AE-BE2A-4BD9-0B1DE0AF9C47}"/>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Obstakels</a:t>
            </a:r>
            <a:endParaRPr lang="nl-NL" dirty="0"/>
          </a:p>
        </p:txBody>
      </p:sp>
      <p:sp>
        <p:nvSpPr>
          <p:cNvPr id="3" name="Content Placeholder 2">
            <a:extLst>
              <a:ext uri="{FF2B5EF4-FFF2-40B4-BE49-F238E27FC236}">
                <a16:creationId xmlns:a16="http://schemas.microsoft.com/office/drawing/2014/main" id="{98EF9440-B740-6606-85E5-ECE83A745B22}"/>
              </a:ext>
            </a:extLst>
          </p:cNvPr>
          <p:cNvSpPr>
            <a:spLocks noGrp="1"/>
          </p:cNvSpPr>
          <p:nvPr>
            <p:ph idx="1"/>
          </p:nvPr>
        </p:nvSpPr>
        <p:spPr>
          <a:xfrm>
            <a:off x="765772" y="2502323"/>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D2EFC36B-C5F5-4157-409D-7CA4F619B00C}"/>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868112E1-B328-A14A-4E6A-4067E335C9FA}"/>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p:sp>
        <p:nvSpPr>
          <p:cNvPr id="10" name="Slide Number Placeholder 9">
            <a:extLst>
              <a:ext uri="{FF2B5EF4-FFF2-40B4-BE49-F238E27FC236}">
                <a16:creationId xmlns:a16="http://schemas.microsoft.com/office/drawing/2014/main" id="{BCCB32C8-E810-315C-42DE-CE9CAB8E90B7}"/>
              </a:ext>
            </a:extLst>
          </p:cNvPr>
          <p:cNvSpPr>
            <a:spLocks noGrp="1"/>
          </p:cNvSpPr>
          <p:nvPr>
            <p:ph type="sldNum" sz="quarter" idx="12"/>
          </p:nvPr>
        </p:nvSpPr>
        <p:spPr/>
        <p:txBody>
          <a:bodyPr/>
          <a:lstStyle/>
          <a:p>
            <a:fld id="{46582119-3288-439E-901F-B09E3B4BB1E8}" type="slidenum">
              <a:rPr lang="nl-NL" smtClean="0"/>
              <a:pPr/>
              <a:t>33</a:t>
            </a:fld>
            <a:endParaRPr lang="nl-NL" dirty="0"/>
          </a:p>
        </p:txBody>
      </p:sp>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C5011A43-4DC0-F723-3D6B-98E50EE44D17}"/>
                  </a:ext>
                </a:extLst>
              </p:cNvPr>
              <p:cNvGraphicFramePr>
                <a:graphicFrameLocks noChangeAspect="1"/>
              </p:cNvGraphicFramePr>
              <p:nvPr>
                <p:extLst>
                  <p:ext uri="{D42A27DB-BD31-4B8C-83A1-F6EECF244321}">
                    <p14:modId xmlns:p14="http://schemas.microsoft.com/office/powerpoint/2010/main" val="3325330151"/>
                  </p:ext>
                </p:extLst>
              </p:nvPr>
            </p:nvGraphicFramePr>
            <p:xfrm>
              <a:off x="1764759" y="4726427"/>
              <a:ext cx="3048000" cy="1714500"/>
            </p:xfrm>
            <a:graphic>
              <a:graphicData uri="http://schemas.microsoft.com/office/powerpoint/2016/slidezoom">
                <pslz:sldZm>
                  <pslz:sldZmObj sldId="295" cId="1606036704">
                    <pslz:zmPr id="{E3530938-3BD2-4388-A8F1-315EBD6F4D66}"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C5011A43-4DC0-F723-3D6B-98E50EE44D17}"/>
                  </a:ext>
                </a:extLst>
              </p:cNvPr>
              <p:cNvPicPr>
                <a:picLocks noGrp="1" noRot="1" noChangeAspect="1" noMove="1" noResize="1" noEditPoints="1" noAdjustHandles="1" noChangeArrowheads="1" noChangeShapeType="1"/>
              </p:cNvPicPr>
              <p:nvPr/>
            </p:nvPicPr>
            <p:blipFill>
              <a:blip r:embed="rId3"/>
              <a:stretch>
                <a:fillRect/>
              </a:stretch>
            </p:blipFill>
            <p:spPr>
              <a:xfrm>
                <a:off x="1764759" y="4726427"/>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25E9E066-487A-26CC-34E1-3A19A1D66E0A}"/>
                  </a:ext>
                </a:extLst>
              </p:cNvPr>
              <p:cNvGraphicFramePr>
                <a:graphicFrameLocks noChangeAspect="1"/>
              </p:cNvGraphicFramePr>
              <p:nvPr>
                <p:extLst>
                  <p:ext uri="{D42A27DB-BD31-4B8C-83A1-F6EECF244321}">
                    <p14:modId xmlns:p14="http://schemas.microsoft.com/office/powerpoint/2010/main" val="1741093347"/>
                  </p:ext>
                </p:extLst>
              </p:nvPr>
            </p:nvGraphicFramePr>
            <p:xfrm>
              <a:off x="7295744" y="4726427"/>
              <a:ext cx="3048000" cy="1714500"/>
            </p:xfrm>
            <a:graphic>
              <a:graphicData uri="http://schemas.microsoft.com/office/powerpoint/2016/slidezoom">
                <pslz:sldZm>
                  <pslz:sldZmObj sldId="296" cId="2543232590">
                    <pslz:zmPr id="{B2CF295B-9B3D-497B-A483-177CEAC27A94}"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25E9E066-487A-26CC-34E1-3A19A1D66E0A}"/>
                  </a:ext>
                </a:extLst>
              </p:cNvPr>
              <p:cNvPicPr>
                <a:picLocks noGrp="1" noRot="1" noChangeAspect="1" noMove="1" noResize="1" noEditPoints="1" noAdjustHandles="1" noChangeArrowheads="1" noChangeShapeType="1"/>
              </p:cNvPicPr>
              <p:nvPr/>
            </p:nvPicPr>
            <p:blipFill>
              <a:blip r:embed="rId5"/>
              <a:stretch>
                <a:fillRect/>
              </a:stretch>
            </p:blipFill>
            <p:spPr>
              <a:xfrm>
                <a:off x="7295744" y="4726427"/>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485256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824D4-462B-5870-B7A5-2B7DE48676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688654-A002-F346-F2DE-AF93818F1E77}"/>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Stroom – Richting - Uren</a:t>
            </a:r>
            <a:endParaRPr lang="nl-NL" dirty="0"/>
          </a:p>
        </p:txBody>
      </p:sp>
      <p:sp>
        <p:nvSpPr>
          <p:cNvPr id="3" name="Content Placeholder 2">
            <a:extLst>
              <a:ext uri="{FF2B5EF4-FFF2-40B4-BE49-F238E27FC236}">
                <a16:creationId xmlns:a16="http://schemas.microsoft.com/office/drawing/2014/main" id="{CD0F0831-8383-937C-E94C-C646867A5305}"/>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15034057-B1C6-3269-EFFD-A8F305E13075}"/>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C44ED50C-6BC9-DC31-7F58-E66097DAF11A}"/>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022B80F5-7EC6-68D8-6D61-93DB2146B4E9}"/>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2EA634C1-1248-9D18-2D18-168251895EB8}"/>
              </a:ext>
            </a:extLst>
          </p:cNvPr>
          <p:cNvSpPr>
            <a:spLocks noGrp="1"/>
          </p:cNvSpPr>
          <p:nvPr>
            <p:ph type="sldNum" sz="quarter" idx="12"/>
          </p:nvPr>
        </p:nvSpPr>
        <p:spPr/>
        <p:txBody>
          <a:bodyPr/>
          <a:lstStyle/>
          <a:p>
            <a:fld id="{46582119-3288-439E-901F-B09E3B4BB1E8}" type="slidenum">
              <a:rPr lang="nl-NL" smtClean="0"/>
              <a:pPr/>
              <a:t>34</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242807BE-1E7D-2553-9FBE-4B9AF8F5FFBC}"/>
                  </a:ext>
                </a:extLst>
              </p:cNvPr>
              <p:cNvGraphicFramePr>
                <a:graphicFrameLocks noChangeAspect="1"/>
              </p:cNvGraphicFramePr>
              <p:nvPr/>
            </p:nvGraphicFramePr>
            <p:xfrm>
              <a:off x="720704" y="4661721"/>
              <a:ext cx="3048000" cy="1714500"/>
            </p:xfrm>
            <a:graphic>
              <a:graphicData uri="http://schemas.microsoft.com/office/powerpoint/2016/slidezoom">
                <pslz:sldZm>
                  <pslz:sldZmObj sldId="276" cId="3441402282">
                    <pslz:zmPr id="{B4CD6F36-FD5C-47D9-BC8E-B65B1EDC6DFC}"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242807BE-1E7D-2553-9FBE-4B9AF8F5FFBC}"/>
                  </a:ext>
                </a:extLst>
              </p:cNvPr>
              <p:cNvPicPr>
                <a:picLocks noGrp="1" noRot="1" noChangeAspect="1" noMove="1" noResize="1" noEditPoints="1" noAdjustHandles="1" noChangeArrowheads="1" noChangeShapeType="1"/>
              </p:cNvPicPr>
              <p:nvPr/>
            </p:nvPicPr>
            <p:blipFill>
              <a:blip r:embed="rId3"/>
              <a:stretch>
                <a:fillRect/>
              </a:stretch>
            </p:blipFill>
            <p:spPr>
              <a:xfrm>
                <a:off x="720704"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8EA7FC38-CD5B-21F7-B181-753DE629161C}"/>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8EA7FC38-CD5B-21F7-B181-753DE629161C}"/>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3C76D707-E2AD-0A19-30BF-7B871DA666F5}"/>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3C76D707-E2AD-0A19-30BF-7B871DA666F5}"/>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606036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D2CFE6-BD07-AFD9-DCB9-63814D1EE3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17E01C-43B9-A431-F57D-C6D1B90CCA18}"/>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Stroom – Obstakels – Dagen</a:t>
            </a:r>
            <a:endParaRPr lang="nl-NL" dirty="0"/>
          </a:p>
        </p:txBody>
      </p:sp>
      <p:sp>
        <p:nvSpPr>
          <p:cNvPr id="3" name="Content Placeholder 2">
            <a:extLst>
              <a:ext uri="{FF2B5EF4-FFF2-40B4-BE49-F238E27FC236}">
                <a16:creationId xmlns:a16="http://schemas.microsoft.com/office/drawing/2014/main" id="{B9ADEF20-3712-A32E-6887-FFB85C4888AD}"/>
              </a:ext>
            </a:extLst>
          </p:cNvPr>
          <p:cNvSpPr>
            <a:spLocks noGrp="1"/>
          </p:cNvSpPr>
          <p:nvPr>
            <p:ph idx="1"/>
          </p:nvPr>
        </p:nvSpPr>
        <p:spPr>
          <a:xfrm>
            <a:off x="838200" y="2746600"/>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42CCDD24-4DAD-2345-DC33-2D717CA9688A}"/>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5402AF2D-A67E-9230-237F-4941EDF54135}"/>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F3EE8D2A-9D20-2EC7-6575-BE26FC9E0C64}"/>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08951FF4-0FD4-87A8-0C32-134D6E05F298}"/>
              </a:ext>
            </a:extLst>
          </p:cNvPr>
          <p:cNvSpPr>
            <a:spLocks noGrp="1"/>
          </p:cNvSpPr>
          <p:nvPr>
            <p:ph type="sldNum" sz="quarter" idx="12"/>
          </p:nvPr>
        </p:nvSpPr>
        <p:spPr/>
        <p:txBody>
          <a:bodyPr/>
          <a:lstStyle/>
          <a:p>
            <a:fld id="{46582119-3288-439E-901F-B09E3B4BB1E8}" type="slidenum">
              <a:rPr lang="nl-NL" smtClean="0"/>
              <a:pPr/>
              <a:t>35</a:t>
            </a:fld>
            <a:endParaRPr lang="nl-NL" dirty="0"/>
          </a:p>
        </p:txBody>
      </p:sp>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15E3A13F-B29D-85A5-C22B-DBA534A84FD4}"/>
                  </a:ext>
                </a:extLst>
              </p:cNvPr>
              <p:cNvGraphicFramePr>
                <a:graphicFrameLocks noChangeAspect="1"/>
              </p:cNvGraphicFramePr>
              <p:nvPr/>
            </p:nvGraphicFramePr>
            <p:xfrm>
              <a:off x="733627"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15E3A13F-B29D-85A5-C22B-DBA534A84FD4}"/>
                  </a:ext>
                </a:extLst>
              </p:cNvPr>
              <p:cNvPicPr>
                <a:picLocks noGrp="1" noRot="1" noChangeAspect="1" noMove="1" noResize="1" noEditPoints="1" noAdjustHandles="1" noChangeArrowheads="1" noChangeShapeType="1"/>
              </p:cNvPicPr>
              <p:nvPr/>
            </p:nvPicPr>
            <p:blipFill>
              <a:blip r:embed="rId3"/>
              <a:stretch>
                <a:fillRect/>
              </a:stretch>
            </p:blipFill>
            <p:spPr>
              <a:xfrm>
                <a:off x="733627"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6810497F-21B5-825C-2EC5-8E80D2081FFF}"/>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6810497F-21B5-825C-2EC5-8E80D2081FFF}"/>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485427D9-FA7F-795C-321C-9B8F1740AFD5}"/>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9" cId="3761407154">
                    <pslz:zmPr id="{C0E38E06-56CC-44FF-AA15-0607E81AE71B}"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485427D9-FA7F-795C-321C-9B8F1740AFD5}"/>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5432325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6A419-EF91-26BE-D1E7-0049DC0FF7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B6E308-37E0-0953-0EB8-39FE67834088}"/>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Obstakels</a:t>
            </a:r>
            <a:endParaRPr lang="nl-NL" dirty="0"/>
          </a:p>
        </p:txBody>
      </p:sp>
      <p:sp>
        <p:nvSpPr>
          <p:cNvPr id="3" name="Content Placeholder 2">
            <a:extLst>
              <a:ext uri="{FF2B5EF4-FFF2-40B4-BE49-F238E27FC236}">
                <a16:creationId xmlns:a16="http://schemas.microsoft.com/office/drawing/2014/main" id="{55B54005-8E54-5118-12A6-968971BBD479}"/>
              </a:ext>
            </a:extLst>
          </p:cNvPr>
          <p:cNvSpPr>
            <a:spLocks noGrp="1"/>
          </p:cNvSpPr>
          <p:nvPr>
            <p:ph idx="1"/>
          </p:nvPr>
        </p:nvSpPr>
        <p:spPr>
          <a:xfrm>
            <a:off x="765772" y="2502323"/>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281B118B-29F2-5906-51B1-F430F191B42D}"/>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CD34735F-882D-7D65-932A-6D4F2CF00780}"/>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p:sp>
        <p:nvSpPr>
          <p:cNvPr id="10" name="Slide Number Placeholder 9">
            <a:extLst>
              <a:ext uri="{FF2B5EF4-FFF2-40B4-BE49-F238E27FC236}">
                <a16:creationId xmlns:a16="http://schemas.microsoft.com/office/drawing/2014/main" id="{5F78E21F-DEB8-00E3-52DD-329436261981}"/>
              </a:ext>
            </a:extLst>
          </p:cNvPr>
          <p:cNvSpPr>
            <a:spLocks noGrp="1"/>
          </p:cNvSpPr>
          <p:nvPr>
            <p:ph type="sldNum" sz="quarter" idx="12"/>
          </p:nvPr>
        </p:nvSpPr>
        <p:spPr/>
        <p:txBody>
          <a:bodyPr/>
          <a:lstStyle/>
          <a:p>
            <a:fld id="{46582119-3288-439E-901F-B09E3B4BB1E8}" type="slidenum">
              <a:rPr lang="nl-NL" smtClean="0"/>
              <a:pPr/>
              <a:t>36</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FFA27199-A025-0A4D-372A-4F4C2696152C}"/>
                  </a:ext>
                </a:extLst>
              </p:cNvPr>
              <p:cNvGraphicFramePr>
                <a:graphicFrameLocks noChangeAspect="1"/>
              </p:cNvGraphicFramePr>
              <p:nvPr>
                <p:extLst>
                  <p:ext uri="{D42A27DB-BD31-4B8C-83A1-F6EECF244321}">
                    <p14:modId xmlns:p14="http://schemas.microsoft.com/office/powerpoint/2010/main" val="2261548088"/>
                  </p:ext>
                </p:extLst>
              </p:nvPr>
            </p:nvGraphicFramePr>
            <p:xfrm>
              <a:off x="1764759" y="4726427"/>
              <a:ext cx="3048000" cy="1714500"/>
            </p:xfrm>
            <a:graphic>
              <a:graphicData uri="http://schemas.microsoft.com/office/powerpoint/2016/slidezoom">
                <pslz:sldZm>
                  <pslz:sldZmObj sldId="291" cId="598330816">
                    <pslz:zmPr id="{F03B5419-6B3C-4F3F-BC29-1AA979D2D6D0}"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FFA27199-A025-0A4D-372A-4F4C2696152C}"/>
                  </a:ext>
                </a:extLst>
              </p:cNvPr>
              <p:cNvPicPr>
                <a:picLocks noGrp="1" noRot="1" noChangeAspect="1" noMove="1" noResize="1" noEditPoints="1" noAdjustHandles="1" noChangeArrowheads="1" noChangeShapeType="1"/>
              </p:cNvPicPr>
              <p:nvPr/>
            </p:nvPicPr>
            <p:blipFill>
              <a:blip r:embed="rId3"/>
              <a:stretch>
                <a:fillRect/>
              </a:stretch>
            </p:blipFill>
            <p:spPr>
              <a:xfrm>
                <a:off x="1764759" y="4726427"/>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5A884531-D8B8-78D1-C5FD-E090DC192DBD}"/>
                  </a:ext>
                </a:extLst>
              </p:cNvPr>
              <p:cNvGraphicFramePr>
                <a:graphicFrameLocks noChangeAspect="1"/>
              </p:cNvGraphicFramePr>
              <p:nvPr>
                <p:extLst>
                  <p:ext uri="{D42A27DB-BD31-4B8C-83A1-F6EECF244321}">
                    <p14:modId xmlns:p14="http://schemas.microsoft.com/office/powerpoint/2010/main" val="2238646875"/>
                  </p:ext>
                </p:extLst>
              </p:nvPr>
            </p:nvGraphicFramePr>
            <p:xfrm>
              <a:off x="7295744" y="4726427"/>
              <a:ext cx="3048000" cy="1714500"/>
            </p:xfrm>
            <a:graphic>
              <a:graphicData uri="http://schemas.microsoft.com/office/powerpoint/2016/slidezoom">
                <pslz:sldZm>
                  <pslz:sldZmObj sldId="293" cId="3675125334">
                    <pslz:zmPr id="{B29F31E0-703D-454E-9374-0790DC13E695}"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5A884531-D8B8-78D1-C5FD-E090DC192DBD}"/>
                  </a:ext>
                </a:extLst>
              </p:cNvPr>
              <p:cNvPicPr>
                <a:picLocks noGrp="1" noRot="1" noChangeAspect="1" noMove="1" noResize="1" noEditPoints="1" noAdjustHandles="1" noChangeArrowheads="1" noChangeShapeType="1"/>
              </p:cNvPicPr>
              <p:nvPr/>
            </p:nvPicPr>
            <p:blipFill>
              <a:blip r:embed="rId5"/>
              <a:stretch>
                <a:fillRect/>
              </a:stretch>
            </p:blipFill>
            <p:spPr>
              <a:xfrm>
                <a:off x="7295744" y="4726427"/>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1858609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52032D-7291-79EB-EE89-4A63C970CB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8AB1E6-0F97-B224-CE45-36A99F5A2EAE}"/>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Stroom – Obstakels - Uren</a:t>
            </a:r>
            <a:endParaRPr lang="nl-NL" dirty="0"/>
          </a:p>
        </p:txBody>
      </p:sp>
      <p:sp>
        <p:nvSpPr>
          <p:cNvPr id="3" name="Content Placeholder 2">
            <a:extLst>
              <a:ext uri="{FF2B5EF4-FFF2-40B4-BE49-F238E27FC236}">
                <a16:creationId xmlns:a16="http://schemas.microsoft.com/office/drawing/2014/main" id="{CB49E3AF-D5B8-4231-B8C7-97D69B7E092D}"/>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52B97903-413E-EB68-189A-D51C1302C803}"/>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544D765A-1659-4BB9-EBB2-ED59D82B7B1F}"/>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2EEC7C85-1E16-A546-4781-C500F65F0C50}"/>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3655395F-8E34-0750-A3E5-112F035FBCB9}"/>
              </a:ext>
            </a:extLst>
          </p:cNvPr>
          <p:cNvSpPr>
            <a:spLocks noGrp="1"/>
          </p:cNvSpPr>
          <p:nvPr>
            <p:ph type="sldNum" sz="quarter" idx="12"/>
          </p:nvPr>
        </p:nvSpPr>
        <p:spPr/>
        <p:txBody>
          <a:bodyPr/>
          <a:lstStyle/>
          <a:p>
            <a:fld id="{46582119-3288-439E-901F-B09E3B4BB1E8}" type="slidenum">
              <a:rPr lang="nl-NL" smtClean="0"/>
              <a:pPr/>
              <a:t>37</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84CCDBE1-BDA6-4696-D802-D77A821C22AB}"/>
                  </a:ext>
                </a:extLst>
              </p:cNvPr>
              <p:cNvGraphicFramePr>
                <a:graphicFrameLocks noChangeAspect="1"/>
              </p:cNvGraphicFramePr>
              <p:nvPr/>
            </p:nvGraphicFramePr>
            <p:xfrm>
              <a:off x="720704" y="4661721"/>
              <a:ext cx="3048000" cy="1714500"/>
            </p:xfrm>
            <a:graphic>
              <a:graphicData uri="http://schemas.microsoft.com/office/powerpoint/2016/slidezoom">
                <pslz:sldZm>
                  <pslz:sldZmObj sldId="276" cId="3441402282">
                    <pslz:zmPr id="{B4CD6F36-FD5C-47D9-BC8E-B65B1EDC6DFC}"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84CCDBE1-BDA6-4696-D802-D77A821C22AB}"/>
                  </a:ext>
                </a:extLst>
              </p:cNvPr>
              <p:cNvPicPr>
                <a:picLocks noGrp="1" noRot="1" noChangeAspect="1" noMove="1" noResize="1" noEditPoints="1" noAdjustHandles="1" noChangeArrowheads="1" noChangeShapeType="1"/>
              </p:cNvPicPr>
              <p:nvPr/>
            </p:nvPicPr>
            <p:blipFill>
              <a:blip r:embed="rId3"/>
              <a:stretch>
                <a:fillRect/>
              </a:stretch>
            </p:blipFill>
            <p:spPr>
              <a:xfrm>
                <a:off x="720704"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7E0FC445-8607-A089-5ED1-F51D6E71229C}"/>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7E0FC445-8607-A089-5ED1-F51D6E71229C}"/>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54B2F37B-C9B8-D3B0-AA71-C47F4EA88BC2}"/>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54B2F37B-C9B8-D3B0-AA71-C47F4EA88BC2}"/>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5983308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F3C4EB-12CA-A7D7-0A62-719253B3463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ED20946-1A28-626F-4417-972F890B0F3A}"/>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Stroom – Obstakels – Dagen</a:t>
            </a:r>
            <a:endParaRPr lang="nl-NL" dirty="0"/>
          </a:p>
        </p:txBody>
      </p:sp>
      <p:sp>
        <p:nvSpPr>
          <p:cNvPr id="3" name="Content Placeholder 2">
            <a:extLst>
              <a:ext uri="{FF2B5EF4-FFF2-40B4-BE49-F238E27FC236}">
                <a16:creationId xmlns:a16="http://schemas.microsoft.com/office/drawing/2014/main" id="{CD02DFAB-9FE0-7430-DE3E-CD6B0CB53345}"/>
              </a:ext>
            </a:extLst>
          </p:cNvPr>
          <p:cNvSpPr>
            <a:spLocks noGrp="1"/>
          </p:cNvSpPr>
          <p:nvPr>
            <p:ph idx="1"/>
          </p:nvPr>
        </p:nvSpPr>
        <p:spPr>
          <a:xfrm>
            <a:off x="838200" y="2746600"/>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161AD896-F0E7-F1B2-4ED7-4F4B7CF3E93E}"/>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99298841-76E5-B531-FBAD-0E55CF94FD40}"/>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CC95D6D7-034E-E3DB-D49E-12D271AD4B05}"/>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A5E471AB-6759-5593-53A0-7A50F6EC7D69}"/>
              </a:ext>
            </a:extLst>
          </p:cNvPr>
          <p:cNvSpPr>
            <a:spLocks noGrp="1"/>
          </p:cNvSpPr>
          <p:nvPr>
            <p:ph type="sldNum" sz="quarter" idx="12"/>
          </p:nvPr>
        </p:nvSpPr>
        <p:spPr/>
        <p:txBody>
          <a:bodyPr/>
          <a:lstStyle/>
          <a:p>
            <a:fld id="{46582119-3288-439E-901F-B09E3B4BB1E8}" type="slidenum">
              <a:rPr lang="nl-NL" smtClean="0"/>
              <a:pPr/>
              <a:t>38</a:t>
            </a:fld>
            <a:endParaRPr lang="nl-NL" dirty="0"/>
          </a:p>
        </p:txBody>
      </p:sp>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A77F16A9-9471-8CF6-89D6-CC18C43E0FBF}"/>
                  </a:ext>
                </a:extLst>
              </p:cNvPr>
              <p:cNvGraphicFramePr>
                <a:graphicFrameLocks noChangeAspect="1"/>
              </p:cNvGraphicFramePr>
              <p:nvPr/>
            </p:nvGraphicFramePr>
            <p:xfrm>
              <a:off x="733627"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A77F16A9-9471-8CF6-89D6-CC18C43E0FBF}"/>
                  </a:ext>
                </a:extLst>
              </p:cNvPr>
              <p:cNvPicPr>
                <a:picLocks noGrp="1" noRot="1" noChangeAspect="1" noMove="1" noResize="1" noEditPoints="1" noAdjustHandles="1" noChangeArrowheads="1" noChangeShapeType="1"/>
              </p:cNvPicPr>
              <p:nvPr/>
            </p:nvPicPr>
            <p:blipFill>
              <a:blip r:embed="rId3"/>
              <a:stretch>
                <a:fillRect/>
              </a:stretch>
            </p:blipFill>
            <p:spPr>
              <a:xfrm>
                <a:off x="733627"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0CD06BAC-AD8E-615F-D5CB-508B43475213}"/>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0CD06BAC-AD8E-615F-D5CB-508B43475213}"/>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BA286EE3-8F75-B902-D307-D316852E1DF3}"/>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9" cId="3761407154">
                    <pslz:zmPr id="{C0E38E06-56CC-44FF-AA15-0607E81AE71B}"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BA286EE3-8F75-B902-D307-D316852E1DF3}"/>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6751253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F38CFE-D8BE-8A0D-2EBF-4B7EA4EF9A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681146-311B-3E67-4142-06247B0B01A0}"/>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Helling</a:t>
            </a:r>
            <a:endParaRPr lang="nl-NL" dirty="0"/>
          </a:p>
        </p:txBody>
      </p:sp>
      <p:sp>
        <p:nvSpPr>
          <p:cNvPr id="3" name="Content Placeholder 2">
            <a:extLst>
              <a:ext uri="{FF2B5EF4-FFF2-40B4-BE49-F238E27FC236}">
                <a16:creationId xmlns:a16="http://schemas.microsoft.com/office/drawing/2014/main" id="{36C91736-2333-1150-6844-76866F0D5342}"/>
              </a:ext>
            </a:extLst>
          </p:cNvPr>
          <p:cNvSpPr>
            <a:spLocks noGrp="1"/>
          </p:cNvSpPr>
          <p:nvPr>
            <p:ph idx="1"/>
          </p:nvPr>
        </p:nvSpPr>
        <p:spPr>
          <a:xfrm>
            <a:off x="838200" y="2759498"/>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8C3B70CD-1E05-FF98-EC10-503CD91491CC}"/>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1BE1F79C-10B2-8498-24FA-C1BA5118A3A7}"/>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0D2F7E75-B0E0-B94E-C632-1B9E537281E0}"/>
                  </a:ext>
                </a:extLst>
              </p:cNvPr>
              <p:cNvGraphicFramePr>
                <a:graphicFrameLocks noChangeAspect="1"/>
              </p:cNvGraphicFramePr>
              <p:nvPr>
                <p:extLst>
                  <p:ext uri="{D42A27DB-BD31-4B8C-83A1-F6EECF244321}">
                    <p14:modId xmlns:p14="http://schemas.microsoft.com/office/powerpoint/2010/main" val="2645889716"/>
                  </p:ext>
                </p:extLst>
              </p:nvPr>
            </p:nvGraphicFramePr>
            <p:xfrm>
              <a:off x="1764759" y="4687517"/>
              <a:ext cx="3048000" cy="1714500"/>
            </p:xfrm>
            <a:graphic>
              <a:graphicData uri="http://schemas.microsoft.com/office/powerpoint/2016/slidezoom">
                <pslz:sldZm>
                  <pslz:sldZmObj sldId="275" cId="436097276">
                    <pslz:zmPr id="{B1392049-AC49-4A3C-9E55-659E069C3E10}"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hlinkClick r:id="rId3" action="ppaction://hlinksldjump"/>
                <a:extLst>
                  <a:ext uri="{FF2B5EF4-FFF2-40B4-BE49-F238E27FC236}">
                    <a16:creationId xmlns:a16="http://schemas.microsoft.com/office/drawing/2014/main" id="{0D2F7E75-B0E0-B94E-C632-1B9E537281E0}"/>
                  </a:ext>
                </a:extLst>
              </p:cNvPr>
              <p:cNvPicPr>
                <a:picLocks noGrp="1" noRot="1" noChangeAspect="1" noMove="1" noResize="1" noEditPoints="1" noAdjustHandles="1" noChangeArrowheads="1" noChangeShapeType="1"/>
              </p:cNvPicPr>
              <p:nvPr/>
            </p:nvPicPr>
            <p:blipFill>
              <a:blip r:embed="rId4"/>
              <a:stretch>
                <a:fillRect/>
              </a:stretch>
            </p:blipFill>
            <p:spPr>
              <a:xfrm>
                <a:off x="1764759" y="4687517"/>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A7560942-BBFA-A5E8-46BC-9CA9D18B7E18}"/>
                  </a:ext>
                </a:extLst>
              </p:cNvPr>
              <p:cNvGraphicFramePr>
                <a:graphicFrameLocks noChangeAspect="1"/>
              </p:cNvGraphicFramePr>
              <p:nvPr>
                <p:extLst>
                  <p:ext uri="{D42A27DB-BD31-4B8C-83A1-F6EECF244321}">
                    <p14:modId xmlns:p14="http://schemas.microsoft.com/office/powerpoint/2010/main" val="2815553653"/>
                  </p:ext>
                </p:extLst>
              </p:nvPr>
            </p:nvGraphicFramePr>
            <p:xfrm>
              <a:off x="7379241" y="4687517"/>
              <a:ext cx="3048000" cy="1714500"/>
            </p:xfrm>
            <a:graphic>
              <a:graphicData uri="http://schemas.microsoft.com/office/powerpoint/2016/slidezoom">
                <pslz:sldZm>
                  <pslz:sldZmObj sldId="280" cId="1451459571">
                    <pslz:zmPr id="{7FD8F8D4-7150-4E95-9FE4-39342E9C5795}"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A7560942-BBFA-A5E8-46BC-9CA9D18B7E18}"/>
                  </a:ext>
                </a:extLst>
              </p:cNvPr>
              <p:cNvPicPr>
                <a:picLocks noGrp="1" noRot="1" noChangeAspect="1" noMove="1" noResize="1" noEditPoints="1" noAdjustHandles="1" noChangeArrowheads="1" noChangeShapeType="1"/>
              </p:cNvPicPr>
              <p:nvPr/>
            </p:nvPicPr>
            <p:blipFill>
              <a:blip r:embed="rId6"/>
              <a:stretch>
                <a:fillRect/>
              </a:stretch>
            </p:blipFill>
            <p:spPr>
              <a:xfrm>
                <a:off x="7379241" y="4687517"/>
                <a:ext cx="3048000" cy="1714500"/>
              </a:xfrm>
              <a:prstGeom prst="rect">
                <a:avLst/>
              </a:prstGeom>
              <a:ln w="3175">
                <a:solidFill>
                  <a:prstClr val="ltGray"/>
                </a:solidFill>
              </a:ln>
            </p:spPr>
          </p:pic>
        </mc:Fallback>
      </mc:AlternateContent>
      <p:sp>
        <p:nvSpPr>
          <p:cNvPr id="10" name="Slide Number Placeholder 9">
            <a:extLst>
              <a:ext uri="{FF2B5EF4-FFF2-40B4-BE49-F238E27FC236}">
                <a16:creationId xmlns:a16="http://schemas.microsoft.com/office/drawing/2014/main" id="{6004BD8B-9568-D31B-D91D-9B308DE85ECC}"/>
              </a:ext>
            </a:extLst>
          </p:cNvPr>
          <p:cNvSpPr>
            <a:spLocks noGrp="1"/>
          </p:cNvSpPr>
          <p:nvPr>
            <p:ph type="sldNum" sz="quarter" idx="12"/>
          </p:nvPr>
        </p:nvSpPr>
        <p:spPr/>
        <p:txBody>
          <a:bodyPr/>
          <a:lstStyle/>
          <a:p>
            <a:fld id="{46582119-3288-439E-901F-B09E3B4BB1E8}" type="slidenum">
              <a:rPr lang="nl-NL" smtClean="0"/>
              <a:pPr/>
              <a:t>39</a:t>
            </a:fld>
            <a:endParaRPr lang="nl-NL" dirty="0"/>
          </a:p>
        </p:txBody>
      </p:sp>
    </p:spTree>
    <p:extLst>
      <p:ext uri="{BB962C8B-B14F-4D97-AF65-F5344CB8AC3E}">
        <p14:creationId xmlns:p14="http://schemas.microsoft.com/office/powerpoint/2010/main" val="3292243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A86A8-24F0-6293-FFF9-44E3F9CCB9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6B41A8-06C5-F614-9C2C-5DDBCADA8C48}"/>
              </a:ext>
            </a:extLst>
          </p:cNvPr>
          <p:cNvSpPr>
            <a:spLocks noGrp="1"/>
          </p:cNvSpPr>
          <p:nvPr>
            <p:ph type="title"/>
          </p:nvPr>
        </p:nvSpPr>
        <p:spPr/>
        <p:txBody>
          <a:bodyPr/>
          <a:lstStyle/>
          <a:p>
            <a:r>
              <a:rPr lang="nl-NL" dirty="0"/>
              <a:t>Regenwateroverlast</a:t>
            </a:r>
          </a:p>
        </p:txBody>
      </p:sp>
      <p:sp>
        <p:nvSpPr>
          <p:cNvPr id="3" name="Content Placeholder 2">
            <a:extLst>
              <a:ext uri="{FF2B5EF4-FFF2-40B4-BE49-F238E27FC236}">
                <a16:creationId xmlns:a16="http://schemas.microsoft.com/office/drawing/2014/main" id="{0513A2AB-DC16-F754-867D-E33DBF153FF1}"/>
              </a:ext>
            </a:extLst>
          </p:cNvPr>
          <p:cNvSpPr>
            <a:spLocks noGrp="1"/>
          </p:cNvSpPr>
          <p:nvPr>
            <p:ph idx="1"/>
          </p:nvPr>
        </p:nvSpPr>
        <p:spPr>
          <a:xfrm>
            <a:off x="838200" y="2484798"/>
            <a:ext cx="10515600" cy="1499466"/>
          </a:xfrm>
        </p:spPr>
        <p:txBody>
          <a:bodyPr/>
          <a:lstStyle/>
          <a:p>
            <a:pPr marL="0" indent="0">
              <a:buNone/>
            </a:pPr>
            <a:r>
              <a:rPr lang="nl-NL" dirty="0"/>
              <a:t>Waar vindt de overlast plaats?</a:t>
            </a:r>
          </a:p>
          <a:p>
            <a:pPr marL="0" indent="0">
              <a:buNone/>
            </a:pPr>
            <a:endParaRPr lang="nl-NL" dirty="0"/>
          </a:p>
        </p:txBody>
      </p:sp>
      <p:sp>
        <p:nvSpPr>
          <p:cNvPr id="4" name="TextBox 3">
            <a:extLst>
              <a:ext uri="{FF2B5EF4-FFF2-40B4-BE49-F238E27FC236}">
                <a16:creationId xmlns:a16="http://schemas.microsoft.com/office/drawing/2014/main" id="{EF71C6F0-28E2-DF64-CE60-25AD20C666E6}"/>
              </a:ext>
            </a:extLst>
          </p:cNvPr>
          <p:cNvSpPr txBox="1"/>
          <p:nvPr/>
        </p:nvSpPr>
        <p:spPr>
          <a:xfrm>
            <a:off x="1278083" y="4156364"/>
            <a:ext cx="1880754" cy="369332"/>
          </a:xfrm>
          <a:prstGeom prst="rect">
            <a:avLst/>
          </a:prstGeom>
          <a:noFill/>
        </p:spPr>
        <p:txBody>
          <a:bodyPr wrap="square" rtlCol="0">
            <a:spAutoFit/>
          </a:bodyPr>
          <a:lstStyle/>
          <a:p>
            <a:r>
              <a:rPr lang="nl-NL" dirty="0"/>
              <a:t>Op verharding</a:t>
            </a:r>
          </a:p>
        </p:txBody>
      </p:sp>
      <p:sp>
        <p:nvSpPr>
          <p:cNvPr id="7" name="TextBox 6">
            <a:extLst>
              <a:ext uri="{FF2B5EF4-FFF2-40B4-BE49-F238E27FC236}">
                <a16:creationId xmlns:a16="http://schemas.microsoft.com/office/drawing/2014/main" id="{8C86D2B1-E0C3-28ED-988A-EED02A596E89}"/>
              </a:ext>
            </a:extLst>
          </p:cNvPr>
          <p:cNvSpPr txBox="1"/>
          <p:nvPr/>
        </p:nvSpPr>
        <p:spPr>
          <a:xfrm>
            <a:off x="5155623" y="4156364"/>
            <a:ext cx="1880754" cy="369332"/>
          </a:xfrm>
          <a:prstGeom prst="rect">
            <a:avLst/>
          </a:prstGeom>
          <a:noFill/>
        </p:spPr>
        <p:txBody>
          <a:bodyPr wrap="square" rtlCol="0">
            <a:spAutoFit/>
          </a:bodyPr>
          <a:lstStyle/>
          <a:p>
            <a:r>
              <a:rPr lang="nl-NL" dirty="0"/>
              <a:t>In het groen</a:t>
            </a:r>
          </a:p>
        </p:txBody>
      </p:sp>
      <p:sp>
        <p:nvSpPr>
          <p:cNvPr id="8" name="TextBox 7">
            <a:extLst>
              <a:ext uri="{FF2B5EF4-FFF2-40B4-BE49-F238E27FC236}">
                <a16:creationId xmlns:a16="http://schemas.microsoft.com/office/drawing/2014/main" id="{7C00E37A-42E9-BFB2-C4B9-E681BFFBAA7E}"/>
              </a:ext>
            </a:extLst>
          </p:cNvPr>
          <p:cNvSpPr txBox="1"/>
          <p:nvPr/>
        </p:nvSpPr>
        <p:spPr>
          <a:xfrm>
            <a:off x="9033163" y="4164385"/>
            <a:ext cx="1880754" cy="369332"/>
          </a:xfrm>
          <a:prstGeom prst="rect">
            <a:avLst/>
          </a:prstGeom>
          <a:noFill/>
        </p:spPr>
        <p:txBody>
          <a:bodyPr wrap="square" rtlCol="0">
            <a:spAutoFit/>
          </a:bodyPr>
          <a:lstStyle/>
          <a:p>
            <a:r>
              <a:rPr lang="nl-NL" dirty="0"/>
              <a:t>In bebouwing</a:t>
            </a:r>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2DC5D47F-17A3-D5E6-8B08-9EC4F967AD2B}"/>
                  </a:ext>
                </a:extLst>
              </p:cNvPr>
              <p:cNvGraphicFramePr>
                <a:graphicFrameLocks noChangeAspect="1"/>
              </p:cNvGraphicFramePr>
              <p:nvPr/>
            </p:nvGraphicFramePr>
            <p:xfrm>
              <a:off x="554772" y="4778375"/>
              <a:ext cx="3048000" cy="1714500"/>
            </p:xfrm>
            <a:graphic>
              <a:graphicData uri="http://schemas.microsoft.com/office/powerpoint/2016/slidezoom">
                <pslz:sldZm>
                  <pslz:sldZmObj sldId="258" cId="1363851282">
                    <pslz:zmPr id="{46610CFE-7B19-4D37-8F4A-48EAC9AE8CC7}"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2DC5D47F-17A3-D5E6-8B08-9EC4F967AD2B}"/>
                  </a:ext>
                </a:extLst>
              </p:cNvPr>
              <p:cNvPicPr>
                <a:picLocks noGrp="1" noRot="1" noChangeAspect="1" noMove="1" noResize="1" noEditPoints="1" noAdjustHandles="1" noChangeArrowheads="1" noChangeShapeType="1"/>
              </p:cNvPicPr>
              <p:nvPr/>
            </p:nvPicPr>
            <p:blipFill>
              <a:blip r:embed="rId3"/>
              <a:stretch>
                <a:fillRect/>
              </a:stretch>
            </p:blipFill>
            <p:spPr>
              <a:xfrm>
                <a:off x="554772" y="4778375"/>
                <a:ext cx="3048000" cy="1714500"/>
              </a:xfrm>
              <a:prstGeom prst="rect">
                <a:avLst/>
              </a:prstGeom>
              <a:ln w="3175">
                <a:solidFill>
                  <a:prstClr val="ltGray"/>
                </a:solidFill>
              </a:ln>
            </p:spPr>
          </p:pic>
        </mc:Fallback>
      </mc:AlternateContent>
      <p:sp>
        <p:nvSpPr>
          <p:cNvPr id="9" name="Slide Number Placeholder 8">
            <a:extLst>
              <a:ext uri="{FF2B5EF4-FFF2-40B4-BE49-F238E27FC236}">
                <a16:creationId xmlns:a16="http://schemas.microsoft.com/office/drawing/2014/main" id="{81F1B676-0A4B-180E-75F5-D008871EA99A}"/>
              </a:ext>
            </a:extLst>
          </p:cNvPr>
          <p:cNvSpPr>
            <a:spLocks noGrp="1"/>
          </p:cNvSpPr>
          <p:nvPr>
            <p:ph type="sldNum" sz="quarter" idx="12"/>
          </p:nvPr>
        </p:nvSpPr>
        <p:spPr/>
        <p:txBody>
          <a:bodyPr/>
          <a:lstStyle/>
          <a:p>
            <a:fld id="{46582119-3288-439E-901F-B09E3B4BB1E8}" type="slidenum">
              <a:rPr lang="nl-NL" smtClean="0"/>
              <a:pPr/>
              <a:t>4</a:t>
            </a:fld>
            <a:endParaRPr lang="nl-NL" dirty="0"/>
          </a:p>
        </p:txBody>
      </p:sp>
    </p:spTree>
    <p:extLst>
      <p:ext uri="{BB962C8B-B14F-4D97-AF65-F5344CB8AC3E}">
        <p14:creationId xmlns:p14="http://schemas.microsoft.com/office/powerpoint/2010/main" val="335617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C28BC-ADD3-C592-7FC5-FF1A6167E5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FFF60DD-819C-CB5C-87D1-328535ECE2E5}"/>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Helling - Uren</a:t>
            </a:r>
            <a:endParaRPr lang="nl-NL" dirty="0"/>
          </a:p>
        </p:txBody>
      </p:sp>
      <p:sp>
        <p:nvSpPr>
          <p:cNvPr id="3" name="Content Placeholder 2">
            <a:extLst>
              <a:ext uri="{FF2B5EF4-FFF2-40B4-BE49-F238E27FC236}">
                <a16:creationId xmlns:a16="http://schemas.microsoft.com/office/drawing/2014/main" id="{D2CF1EEE-AEB9-CF25-4A70-C84087555B8F}"/>
              </a:ext>
            </a:extLst>
          </p:cNvPr>
          <p:cNvSpPr>
            <a:spLocks noGrp="1"/>
          </p:cNvSpPr>
          <p:nvPr>
            <p:ph idx="1"/>
          </p:nvPr>
        </p:nvSpPr>
        <p:spPr>
          <a:xfrm>
            <a:off x="765772"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4D4E9186-C1EE-D74B-C6D9-FBF090FF5A5F}"/>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7DB07CE8-DDBC-3CEB-5F88-613803D4486B}"/>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08DAE887-2A59-0D37-7CE9-7F6C1C3174DC}"/>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1C711C6F-5A2F-8580-D89F-1B1526F024D7}"/>
                  </a:ext>
                </a:extLst>
              </p:cNvPr>
              <p:cNvGraphicFramePr>
                <a:graphicFrameLocks noChangeAspect="1"/>
              </p:cNvGraphicFramePr>
              <p:nvPr>
                <p:extLst>
                  <p:ext uri="{D42A27DB-BD31-4B8C-83A1-F6EECF244321}">
                    <p14:modId xmlns:p14="http://schemas.microsoft.com/office/powerpoint/2010/main" val="3011459273"/>
                  </p:ext>
                </p:extLst>
              </p:nvPr>
            </p:nvGraphicFramePr>
            <p:xfrm>
              <a:off x="838200" y="4668060"/>
              <a:ext cx="3048000" cy="1714500"/>
            </p:xfrm>
            <a:graphic>
              <a:graphicData uri="http://schemas.microsoft.com/office/powerpoint/2016/slidezoom">
                <pslz:sldZm>
                  <pslz:sldZmObj sldId="276" cId="3441402282">
                    <pslz:zmPr id="{A1147B6A-8DC3-4FF5-82CC-0D3F8671818B}"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hlinkClick r:id="rId3" action="ppaction://hlinksldjump"/>
                <a:extLst>
                  <a:ext uri="{FF2B5EF4-FFF2-40B4-BE49-F238E27FC236}">
                    <a16:creationId xmlns:a16="http://schemas.microsoft.com/office/drawing/2014/main" id="{1C711C6F-5A2F-8580-D89F-1B1526F024D7}"/>
                  </a:ext>
                </a:extLst>
              </p:cNvPr>
              <p:cNvPicPr>
                <a:picLocks noGrp="1" noRot="1" noChangeAspect="1" noMove="1" noResize="1" noEditPoints="1" noAdjustHandles="1" noChangeArrowheads="1" noChangeShapeType="1"/>
              </p:cNvPicPr>
              <p:nvPr/>
            </p:nvPicPr>
            <p:blipFill>
              <a:blip r:embed="rId4"/>
              <a:stretch>
                <a:fillRect/>
              </a:stretch>
            </p:blipFill>
            <p:spPr>
              <a:xfrm>
                <a:off x="838200" y="466806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4" name="Slide Zoom 13">
                <a:extLst>
                  <a:ext uri="{FF2B5EF4-FFF2-40B4-BE49-F238E27FC236}">
                    <a16:creationId xmlns:a16="http://schemas.microsoft.com/office/drawing/2014/main" id="{9FBBAFFB-DD21-6138-E89F-B56B783E8AEB}"/>
                  </a:ext>
                </a:extLst>
              </p:cNvPr>
              <p:cNvGraphicFramePr>
                <a:graphicFrameLocks noChangeAspect="1"/>
              </p:cNvGraphicFramePr>
              <p:nvPr>
                <p:extLst>
                  <p:ext uri="{D42A27DB-BD31-4B8C-83A1-F6EECF244321}">
                    <p14:modId xmlns:p14="http://schemas.microsoft.com/office/powerpoint/2010/main" val="1648610185"/>
                  </p:ext>
                </p:extLst>
              </p:nvPr>
            </p:nvGraphicFramePr>
            <p:xfrm>
              <a:off x="4212076" y="4668060"/>
              <a:ext cx="3048000" cy="1714500"/>
            </p:xfrm>
            <a:graphic>
              <a:graphicData uri="http://schemas.microsoft.com/office/powerpoint/2016/slidezoom">
                <pslz:sldZm>
                  <pslz:sldZmObj sldId="277" cId="737944936">
                    <pslz:zmPr id="{879765B9-A60C-46C5-B7F8-C612F0F645FA}"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4" name="Slide Zoom 13">
                <a:hlinkClick r:id="rId6" action="ppaction://hlinksldjump"/>
                <a:extLst>
                  <a:ext uri="{FF2B5EF4-FFF2-40B4-BE49-F238E27FC236}">
                    <a16:creationId xmlns:a16="http://schemas.microsoft.com/office/drawing/2014/main" id="{9FBBAFFB-DD21-6138-E89F-B56B783E8AEB}"/>
                  </a:ext>
                </a:extLst>
              </p:cNvPr>
              <p:cNvPicPr>
                <a:picLocks noGrp="1" noRot="1" noChangeAspect="1" noMove="1" noResize="1" noEditPoints="1" noAdjustHandles="1" noChangeArrowheads="1" noChangeShapeType="1"/>
              </p:cNvPicPr>
              <p:nvPr/>
            </p:nvPicPr>
            <p:blipFill>
              <a:blip r:embed="rId7"/>
              <a:stretch>
                <a:fillRect/>
              </a:stretch>
            </p:blipFill>
            <p:spPr>
              <a:xfrm>
                <a:off x="4212076" y="466806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6" name="Slide Zoom 15">
                <a:extLst>
                  <a:ext uri="{FF2B5EF4-FFF2-40B4-BE49-F238E27FC236}">
                    <a16:creationId xmlns:a16="http://schemas.microsoft.com/office/drawing/2014/main" id="{A08DFAF7-1EC8-7E4D-B885-2F884C94C15E}"/>
                  </a:ext>
                </a:extLst>
              </p:cNvPr>
              <p:cNvGraphicFramePr>
                <a:graphicFrameLocks noChangeAspect="1"/>
              </p:cNvGraphicFramePr>
              <p:nvPr>
                <p:extLst>
                  <p:ext uri="{D42A27DB-BD31-4B8C-83A1-F6EECF244321}">
                    <p14:modId xmlns:p14="http://schemas.microsoft.com/office/powerpoint/2010/main" val="3944694240"/>
                  </p:ext>
                </p:extLst>
              </p:nvPr>
            </p:nvGraphicFramePr>
            <p:xfrm>
              <a:off x="8005864" y="4668060"/>
              <a:ext cx="3048000" cy="1714500"/>
            </p:xfrm>
            <a:graphic>
              <a:graphicData uri="http://schemas.microsoft.com/office/powerpoint/2016/slidezoom">
                <pslz:sldZm>
                  <pslz:sldZmObj sldId="278" cId="618506233">
                    <pslz:zmPr id="{B8B68B12-716B-4CAC-A6D8-CA7D8842C1C4}" returnToParent="0" transitionDur="1000">
                      <p166:blipFill xmlns:p166="http://schemas.microsoft.com/office/powerpoint/2016/6/main">
                        <a:blip r:embed="rId8"/>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6" name="Slide Zoom 15">
                <a:hlinkClick r:id="rId9" action="ppaction://hlinksldjump"/>
                <a:extLst>
                  <a:ext uri="{FF2B5EF4-FFF2-40B4-BE49-F238E27FC236}">
                    <a16:creationId xmlns:a16="http://schemas.microsoft.com/office/drawing/2014/main" id="{A08DFAF7-1EC8-7E4D-B885-2F884C94C15E}"/>
                  </a:ext>
                </a:extLst>
              </p:cNvPr>
              <p:cNvPicPr>
                <a:picLocks noGrp="1" noRot="1" noChangeAspect="1" noMove="1" noResize="1" noEditPoints="1" noAdjustHandles="1" noChangeArrowheads="1" noChangeShapeType="1"/>
              </p:cNvPicPr>
              <p:nvPr/>
            </p:nvPicPr>
            <p:blipFill>
              <a:blip r:embed="rId10"/>
              <a:stretch>
                <a:fillRect/>
              </a:stretch>
            </p:blipFill>
            <p:spPr>
              <a:xfrm>
                <a:off x="8005864" y="4668060"/>
                <a:ext cx="3048000" cy="1714500"/>
              </a:xfrm>
              <a:prstGeom prst="rect">
                <a:avLst/>
              </a:prstGeom>
              <a:ln w="3175">
                <a:solidFill>
                  <a:prstClr val="ltGray"/>
                </a:solidFill>
              </a:ln>
            </p:spPr>
          </p:pic>
        </mc:Fallback>
      </mc:AlternateContent>
      <p:sp>
        <p:nvSpPr>
          <p:cNvPr id="9" name="Slide Number Placeholder 8">
            <a:extLst>
              <a:ext uri="{FF2B5EF4-FFF2-40B4-BE49-F238E27FC236}">
                <a16:creationId xmlns:a16="http://schemas.microsoft.com/office/drawing/2014/main" id="{970323B6-8D0C-A11E-C75C-1A8DBE7E60DD}"/>
              </a:ext>
            </a:extLst>
          </p:cNvPr>
          <p:cNvSpPr>
            <a:spLocks noGrp="1"/>
          </p:cNvSpPr>
          <p:nvPr>
            <p:ph type="sldNum" sz="quarter" idx="12"/>
          </p:nvPr>
        </p:nvSpPr>
        <p:spPr/>
        <p:txBody>
          <a:bodyPr/>
          <a:lstStyle/>
          <a:p>
            <a:fld id="{46582119-3288-439E-901F-B09E3B4BB1E8}" type="slidenum">
              <a:rPr lang="nl-NL" smtClean="0"/>
              <a:pPr/>
              <a:t>40</a:t>
            </a:fld>
            <a:endParaRPr lang="nl-NL" dirty="0"/>
          </a:p>
        </p:txBody>
      </p:sp>
    </p:spTree>
    <p:extLst>
      <p:ext uri="{BB962C8B-B14F-4D97-AF65-F5344CB8AC3E}">
        <p14:creationId xmlns:p14="http://schemas.microsoft.com/office/powerpoint/2010/main" val="4360972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38FAA-422D-F61A-A906-0A5DBA3379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51A386-EDDC-F2CF-0E18-995B25992783}"/>
              </a:ext>
            </a:extLst>
          </p:cNvPr>
          <p:cNvSpPr>
            <a:spLocks noGrp="1"/>
          </p:cNvSpPr>
          <p:nvPr>
            <p:ph type="title"/>
          </p:nvPr>
        </p:nvSpPr>
        <p:spPr>
          <a:xfrm>
            <a:off x="838200" y="365125"/>
            <a:ext cx="9826782" cy="1325563"/>
          </a:xfrm>
        </p:spPr>
        <p:txBody>
          <a:bodyPr>
            <a:normAutofit fontScale="90000"/>
          </a:bodyPr>
          <a:lstStyle/>
          <a:p>
            <a:r>
              <a:rPr lang="nl-NL" dirty="0"/>
              <a:t>Regenwateroverlast</a:t>
            </a:r>
            <a:br>
              <a:rPr lang="nl-NL" dirty="0"/>
            </a:br>
            <a:r>
              <a:rPr lang="nl-NL" sz="2800" dirty="0"/>
              <a:t>Verharding – Stagnatie – Afvoer – Aanvoer – Vlakte – </a:t>
            </a:r>
            <a:br>
              <a:rPr lang="nl-NL" sz="2800" dirty="0"/>
            </a:br>
            <a:r>
              <a:rPr lang="nl-NL" sz="2800" dirty="0"/>
              <a:t>Helling – Dagen</a:t>
            </a:r>
            <a:endParaRPr lang="nl-NL" dirty="0"/>
          </a:p>
        </p:txBody>
      </p:sp>
      <p:sp>
        <p:nvSpPr>
          <p:cNvPr id="3" name="Content Placeholder 2">
            <a:extLst>
              <a:ext uri="{FF2B5EF4-FFF2-40B4-BE49-F238E27FC236}">
                <a16:creationId xmlns:a16="http://schemas.microsoft.com/office/drawing/2014/main" id="{00C39032-E246-BDB2-D3F3-8027A75F95E0}"/>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2891D2E5-F8C2-27BF-1721-6237A705699E}"/>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10DC2442-E4F2-629B-F897-872903B459C6}"/>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58AFE551-CE05-BF31-08B8-D0C30225D878}"/>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mc:AlternateContent xmlns:mc="http://schemas.openxmlformats.org/markup-compatibility/2006" xmlns:pslz="http://schemas.microsoft.com/office/powerpoint/2016/slidezoom">
        <mc:Choice Requires="pslz">
          <p:graphicFrame>
            <p:nvGraphicFramePr>
              <p:cNvPr id="14" name="Slide Zoom 13">
                <a:extLst>
                  <a:ext uri="{FF2B5EF4-FFF2-40B4-BE49-F238E27FC236}">
                    <a16:creationId xmlns:a16="http://schemas.microsoft.com/office/drawing/2014/main" id="{48DF998C-5B97-9DBC-D9BA-207F6A023DDC}"/>
                  </a:ext>
                </a:extLst>
              </p:cNvPr>
              <p:cNvGraphicFramePr>
                <a:graphicFrameLocks noChangeAspect="1"/>
              </p:cNvGraphicFramePr>
              <p:nvPr>
                <p:extLst>
                  <p:ext uri="{D42A27DB-BD31-4B8C-83A1-F6EECF244321}">
                    <p14:modId xmlns:p14="http://schemas.microsoft.com/office/powerpoint/2010/main" val="2561388501"/>
                  </p:ext>
                </p:extLst>
              </p:nvPr>
            </p:nvGraphicFramePr>
            <p:xfrm>
              <a:off x="733627" y="4668060"/>
              <a:ext cx="3048000" cy="1714500"/>
            </p:xfrm>
            <a:graphic>
              <a:graphicData uri="http://schemas.microsoft.com/office/powerpoint/2016/slidezoom">
                <pslz:sldZm>
                  <pslz:sldZmObj sldId="277" cId="737944936">
                    <pslz:zmPr id="{879765B9-A60C-46C5-B7F8-C612F0F645FA}"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4" name="Slide Zoom 13">
                <a:extLst>
                  <a:ext uri="{FF2B5EF4-FFF2-40B4-BE49-F238E27FC236}">
                    <a16:creationId xmlns:a16="http://schemas.microsoft.com/office/drawing/2014/main" id="{48DF998C-5B97-9DBC-D9BA-207F6A023DDC}"/>
                  </a:ext>
                </a:extLst>
              </p:cNvPr>
              <p:cNvPicPr>
                <a:picLocks noGrp="1" noRot="1" noChangeAspect="1" noMove="1" noResize="1" noEditPoints="1" noAdjustHandles="1" noChangeArrowheads="1" noChangeShapeType="1"/>
              </p:cNvPicPr>
              <p:nvPr/>
            </p:nvPicPr>
            <p:blipFill>
              <a:blip r:embed="rId3"/>
              <a:stretch>
                <a:fillRect/>
              </a:stretch>
            </p:blipFill>
            <p:spPr>
              <a:xfrm>
                <a:off x="733627" y="466806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6" name="Slide Zoom 15">
                <a:extLst>
                  <a:ext uri="{FF2B5EF4-FFF2-40B4-BE49-F238E27FC236}">
                    <a16:creationId xmlns:a16="http://schemas.microsoft.com/office/drawing/2014/main" id="{F78BA6DF-D5BA-6516-5718-DBFD927F7B73}"/>
                  </a:ext>
                </a:extLst>
              </p:cNvPr>
              <p:cNvGraphicFramePr>
                <a:graphicFrameLocks noChangeAspect="1"/>
              </p:cNvGraphicFramePr>
              <p:nvPr>
                <p:extLst>
                  <p:ext uri="{D42A27DB-BD31-4B8C-83A1-F6EECF244321}">
                    <p14:modId xmlns:p14="http://schemas.microsoft.com/office/powerpoint/2010/main" val="2205335206"/>
                  </p:ext>
                </p:extLst>
              </p:nvPr>
            </p:nvGraphicFramePr>
            <p:xfrm>
              <a:off x="4212076" y="4668060"/>
              <a:ext cx="3048000" cy="1714500"/>
            </p:xfrm>
            <a:graphic>
              <a:graphicData uri="http://schemas.microsoft.com/office/powerpoint/2016/slidezoom">
                <pslz:sldZm>
                  <pslz:sldZmObj sldId="278" cId="618506233">
                    <pslz:zmPr id="{B8B68B12-716B-4CAC-A6D8-CA7D8842C1C4}"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6" name="Slide Zoom 15">
                <a:extLst>
                  <a:ext uri="{FF2B5EF4-FFF2-40B4-BE49-F238E27FC236}">
                    <a16:creationId xmlns:a16="http://schemas.microsoft.com/office/drawing/2014/main" id="{F78BA6DF-D5BA-6516-5718-DBFD927F7B73}"/>
                  </a:ext>
                </a:extLst>
              </p:cNvPr>
              <p:cNvPicPr>
                <a:picLocks noGrp="1" noRot="1" noChangeAspect="1" noMove="1" noResize="1" noEditPoints="1" noAdjustHandles="1" noChangeArrowheads="1" noChangeShapeType="1"/>
              </p:cNvPicPr>
              <p:nvPr/>
            </p:nvPicPr>
            <p:blipFill>
              <a:blip r:embed="rId5"/>
              <a:stretch>
                <a:fillRect/>
              </a:stretch>
            </p:blipFill>
            <p:spPr>
              <a:xfrm>
                <a:off x="4212076" y="4668060"/>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8FC935DB-7240-4982-AAEC-AF9013809551}"/>
                  </a:ext>
                </a:extLst>
              </p:cNvPr>
              <p:cNvGraphicFramePr>
                <a:graphicFrameLocks noChangeAspect="1"/>
              </p:cNvGraphicFramePr>
              <p:nvPr>
                <p:extLst>
                  <p:ext uri="{D42A27DB-BD31-4B8C-83A1-F6EECF244321}">
                    <p14:modId xmlns:p14="http://schemas.microsoft.com/office/powerpoint/2010/main" val="1328973561"/>
                  </p:ext>
                </p:extLst>
              </p:nvPr>
            </p:nvGraphicFramePr>
            <p:xfrm>
              <a:off x="7876161" y="4668060"/>
              <a:ext cx="3048000" cy="1714500"/>
            </p:xfrm>
            <a:graphic>
              <a:graphicData uri="http://schemas.microsoft.com/office/powerpoint/2016/slidezoom">
                <pslz:sldZm>
                  <pslz:sldZmObj sldId="279" cId="3761407154">
                    <pslz:zmPr id="{805F37D8-8E62-4363-8AC7-38385413700D}"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8FC935DB-7240-4982-AAEC-AF9013809551}"/>
                  </a:ext>
                </a:extLst>
              </p:cNvPr>
              <p:cNvPicPr>
                <a:picLocks noGrp="1" noRot="1" noChangeAspect="1" noMove="1" noResize="1" noEditPoints="1" noAdjustHandles="1" noChangeArrowheads="1" noChangeShapeType="1"/>
              </p:cNvPicPr>
              <p:nvPr/>
            </p:nvPicPr>
            <p:blipFill>
              <a:blip r:embed="rId7"/>
              <a:stretch>
                <a:fillRect/>
              </a:stretch>
            </p:blipFill>
            <p:spPr>
              <a:xfrm>
                <a:off x="7876161" y="4668060"/>
                <a:ext cx="3048000" cy="1714500"/>
              </a:xfrm>
              <a:prstGeom prst="rect">
                <a:avLst/>
              </a:prstGeom>
              <a:ln w="3175">
                <a:solidFill>
                  <a:prstClr val="ltGray"/>
                </a:solidFill>
              </a:ln>
            </p:spPr>
          </p:pic>
        </mc:Fallback>
      </mc:AlternateContent>
      <p:sp>
        <p:nvSpPr>
          <p:cNvPr id="10" name="Slide Number Placeholder 9">
            <a:extLst>
              <a:ext uri="{FF2B5EF4-FFF2-40B4-BE49-F238E27FC236}">
                <a16:creationId xmlns:a16="http://schemas.microsoft.com/office/drawing/2014/main" id="{68DEF747-8AFE-AEA1-6508-2FFCF25513B1}"/>
              </a:ext>
            </a:extLst>
          </p:cNvPr>
          <p:cNvSpPr>
            <a:spLocks noGrp="1"/>
          </p:cNvSpPr>
          <p:nvPr>
            <p:ph type="sldNum" sz="quarter" idx="12"/>
          </p:nvPr>
        </p:nvSpPr>
        <p:spPr/>
        <p:txBody>
          <a:bodyPr/>
          <a:lstStyle/>
          <a:p>
            <a:fld id="{46582119-3288-439E-901F-B09E3B4BB1E8}" type="slidenum">
              <a:rPr lang="nl-NL" smtClean="0"/>
              <a:pPr/>
              <a:t>41</a:t>
            </a:fld>
            <a:endParaRPr lang="nl-NL" dirty="0"/>
          </a:p>
        </p:txBody>
      </p:sp>
    </p:spTree>
    <p:extLst>
      <p:ext uri="{BB962C8B-B14F-4D97-AF65-F5344CB8AC3E}">
        <p14:creationId xmlns:p14="http://schemas.microsoft.com/office/powerpoint/2010/main" val="14514595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EEEECD-174C-B230-7D1B-BFAB7D7F6C4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2C041E-0707-C8DD-A890-D59B7DC33EB8}"/>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Obstakels</a:t>
            </a:r>
            <a:endParaRPr lang="nl-NL" dirty="0"/>
          </a:p>
        </p:txBody>
      </p:sp>
      <p:sp>
        <p:nvSpPr>
          <p:cNvPr id="3" name="Content Placeholder 2">
            <a:extLst>
              <a:ext uri="{FF2B5EF4-FFF2-40B4-BE49-F238E27FC236}">
                <a16:creationId xmlns:a16="http://schemas.microsoft.com/office/drawing/2014/main" id="{E21189A2-E9AC-5C19-AC2B-2DBEC7464300}"/>
              </a:ext>
            </a:extLst>
          </p:cNvPr>
          <p:cNvSpPr>
            <a:spLocks noGrp="1"/>
          </p:cNvSpPr>
          <p:nvPr>
            <p:ph idx="1"/>
          </p:nvPr>
        </p:nvSpPr>
        <p:spPr>
          <a:xfrm>
            <a:off x="765772" y="2502323"/>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B7FDF0C2-F0E1-E835-170B-47AD2B57391E}"/>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E39031EF-090F-78BB-B273-8016AD5644AA}"/>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p:sp>
        <p:nvSpPr>
          <p:cNvPr id="10" name="Slide Number Placeholder 9">
            <a:extLst>
              <a:ext uri="{FF2B5EF4-FFF2-40B4-BE49-F238E27FC236}">
                <a16:creationId xmlns:a16="http://schemas.microsoft.com/office/drawing/2014/main" id="{5538D2A2-0CF3-1E8A-5D06-041B10DE5D10}"/>
              </a:ext>
            </a:extLst>
          </p:cNvPr>
          <p:cNvSpPr>
            <a:spLocks noGrp="1"/>
          </p:cNvSpPr>
          <p:nvPr>
            <p:ph type="sldNum" sz="quarter" idx="12"/>
          </p:nvPr>
        </p:nvSpPr>
        <p:spPr/>
        <p:txBody>
          <a:bodyPr/>
          <a:lstStyle/>
          <a:p>
            <a:fld id="{46582119-3288-439E-901F-B09E3B4BB1E8}" type="slidenum">
              <a:rPr lang="nl-NL" smtClean="0"/>
              <a:pPr/>
              <a:t>42</a:t>
            </a:fld>
            <a:endParaRPr lang="nl-NL" dirty="0"/>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A7455DE5-D6A9-7D94-C056-45ECB9B1B9C7}"/>
                  </a:ext>
                </a:extLst>
              </p:cNvPr>
              <p:cNvGraphicFramePr>
                <a:graphicFrameLocks noChangeAspect="1"/>
              </p:cNvGraphicFramePr>
              <p:nvPr>
                <p:extLst>
                  <p:ext uri="{D42A27DB-BD31-4B8C-83A1-F6EECF244321}">
                    <p14:modId xmlns:p14="http://schemas.microsoft.com/office/powerpoint/2010/main" val="381390412"/>
                  </p:ext>
                </p:extLst>
              </p:nvPr>
            </p:nvGraphicFramePr>
            <p:xfrm>
              <a:off x="1764759" y="4706911"/>
              <a:ext cx="3048000" cy="1714500"/>
            </p:xfrm>
            <a:graphic>
              <a:graphicData uri="http://schemas.microsoft.com/office/powerpoint/2016/slidezoom">
                <pslz:sldZm>
                  <pslz:sldZmObj sldId="285" cId="1365384246">
                    <pslz:zmPr id="{1582CA50-EB99-4741-BF92-1E085696AD56}"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extLst>
                  <a:ext uri="{FF2B5EF4-FFF2-40B4-BE49-F238E27FC236}">
                    <a16:creationId xmlns:a16="http://schemas.microsoft.com/office/drawing/2014/main" id="{A7455DE5-D6A9-7D94-C056-45ECB9B1B9C7}"/>
                  </a:ext>
                </a:extLst>
              </p:cNvPr>
              <p:cNvPicPr>
                <a:picLocks noGrp="1" noRot="1" noChangeAspect="1" noMove="1" noResize="1" noEditPoints="1" noAdjustHandles="1" noChangeArrowheads="1" noChangeShapeType="1"/>
              </p:cNvPicPr>
              <p:nvPr/>
            </p:nvPicPr>
            <p:blipFill>
              <a:blip r:embed="rId3"/>
              <a:stretch>
                <a:fillRect/>
              </a:stretch>
            </p:blipFill>
            <p:spPr>
              <a:xfrm>
                <a:off x="1764759" y="470691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7" name="Slide Zoom 6">
                <a:extLst>
                  <a:ext uri="{FF2B5EF4-FFF2-40B4-BE49-F238E27FC236}">
                    <a16:creationId xmlns:a16="http://schemas.microsoft.com/office/drawing/2014/main" id="{AB4E69B2-FF36-15B9-DBB7-EE410564A01F}"/>
                  </a:ext>
                </a:extLst>
              </p:cNvPr>
              <p:cNvGraphicFramePr>
                <a:graphicFrameLocks noChangeAspect="1"/>
              </p:cNvGraphicFramePr>
              <p:nvPr>
                <p:extLst>
                  <p:ext uri="{D42A27DB-BD31-4B8C-83A1-F6EECF244321}">
                    <p14:modId xmlns:p14="http://schemas.microsoft.com/office/powerpoint/2010/main" val="2307870260"/>
                  </p:ext>
                </p:extLst>
              </p:nvPr>
            </p:nvGraphicFramePr>
            <p:xfrm>
              <a:off x="7295744" y="4706911"/>
              <a:ext cx="3048000" cy="1714500"/>
            </p:xfrm>
            <a:graphic>
              <a:graphicData uri="http://schemas.microsoft.com/office/powerpoint/2016/slidezoom">
                <pslz:sldZm>
                  <pslz:sldZmObj sldId="286" cId="2466892324">
                    <pslz:zmPr id="{E782C65A-D932-4105-AE4F-C1DC64577304}"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7" name="Slide Zoom 6">
                <a:extLst>
                  <a:ext uri="{FF2B5EF4-FFF2-40B4-BE49-F238E27FC236}">
                    <a16:creationId xmlns:a16="http://schemas.microsoft.com/office/drawing/2014/main" id="{AB4E69B2-FF36-15B9-DBB7-EE410564A01F}"/>
                  </a:ext>
                </a:extLst>
              </p:cNvPr>
              <p:cNvPicPr>
                <a:picLocks noGrp="1" noRot="1" noChangeAspect="1" noMove="1" noResize="1" noEditPoints="1" noAdjustHandles="1" noChangeArrowheads="1" noChangeShapeType="1"/>
              </p:cNvPicPr>
              <p:nvPr/>
            </p:nvPicPr>
            <p:blipFill>
              <a:blip r:embed="rId5"/>
              <a:stretch>
                <a:fillRect/>
              </a:stretch>
            </p:blipFill>
            <p:spPr>
              <a:xfrm>
                <a:off x="7295744" y="470691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1826729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D79221-870D-9EC3-2978-5B7C39DB1F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2B5BE1-20CC-1FE2-155C-CAF8E283A97B}"/>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Obstakels - Uren</a:t>
            </a:r>
            <a:endParaRPr lang="nl-NL" dirty="0"/>
          </a:p>
        </p:txBody>
      </p:sp>
      <p:sp>
        <p:nvSpPr>
          <p:cNvPr id="3" name="Content Placeholder 2">
            <a:extLst>
              <a:ext uri="{FF2B5EF4-FFF2-40B4-BE49-F238E27FC236}">
                <a16:creationId xmlns:a16="http://schemas.microsoft.com/office/drawing/2014/main" id="{0519F82F-1857-F61C-0E3A-39F10815EBBC}"/>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7A64F5C8-375B-213B-A292-EEB6FA8481E2}"/>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8767D8DB-E537-8FA4-108F-F383D128E766}"/>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F3E1792D-9E01-A907-9EDD-07D1CE023DA6}"/>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223F10EA-3E97-AE74-BE73-390750C06A9A}"/>
              </a:ext>
            </a:extLst>
          </p:cNvPr>
          <p:cNvSpPr>
            <a:spLocks noGrp="1"/>
          </p:cNvSpPr>
          <p:nvPr>
            <p:ph type="sldNum" sz="quarter" idx="12"/>
          </p:nvPr>
        </p:nvSpPr>
        <p:spPr/>
        <p:txBody>
          <a:bodyPr/>
          <a:lstStyle/>
          <a:p>
            <a:fld id="{46582119-3288-439E-901F-B09E3B4BB1E8}" type="slidenum">
              <a:rPr lang="nl-NL" smtClean="0"/>
              <a:pPr/>
              <a:t>43</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2CF55303-3383-1D95-5389-037F5572FAFB}"/>
                  </a:ext>
                </a:extLst>
              </p:cNvPr>
              <p:cNvGraphicFramePr>
                <a:graphicFrameLocks noChangeAspect="1"/>
              </p:cNvGraphicFramePr>
              <p:nvPr>
                <p:extLst>
                  <p:ext uri="{D42A27DB-BD31-4B8C-83A1-F6EECF244321}">
                    <p14:modId xmlns:p14="http://schemas.microsoft.com/office/powerpoint/2010/main" val="2718262372"/>
                  </p:ext>
                </p:extLst>
              </p:nvPr>
            </p:nvGraphicFramePr>
            <p:xfrm>
              <a:off x="720704" y="4661721"/>
              <a:ext cx="3048000" cy="1714500"/>
            </p:xfrm>
            <a:graphic>
              <a:graphicData uri="http://schemas.microsoft.com/office/powerpoint/2016/slidezoom">
                <pslz:sldZm>
                  <pslz:sldZmObj sldId="276" cId="3441402282">
                    <pslz:zmPr id="{B4CD6F36-FD5C-47D9-BC8E-B65B1EDC6DFC}"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2CF55303-3383-1D95-5389-037F5572FAFB}"/>
                  </a:ext>
                </a:extLst>
              </p:cNvPr>
              <p:cNvPicPr>
                <a:picLocks noGrp="1" noRot="1" noChangeAspect="1" noMove="1" noResize="1" noEditPoints="1" noAdjustHandles="1" noChangeArrowheads="1" noChangeShapeType="1"/>
              </p:cNvPicPr>
              <p:nvPr/>
            </p:nvPicPr>
            <p:blipFill>
              <a:blip r:embed="rId3"/>
              <a:stretch>
                <a:fillRect/>
              </a:stretch>
            </p:blipFill>
            <p:spPr>
              <a:xfrm>
                <a:off x="720704"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18F485BB-2B4E-1143-EF1A-5F13A4F250B6}"/>
                  </a:ext>
                </a:extLst>
              </p:cNvPr>
              <p:cNvGraphicFramePr>
                <a:graphicFrameLocks noChangeAspect="1"/>
              </p:cNvGraphicFramePr>
              <p:nvPr>
                <p:extLst>
                  <p:ext uri="{D42A27DB-BD31-4B8C-83A1-F6EECF244321}">
                    <p14:modId xmlns:p14="http://schemas.microsoft.com/office/powerpoint/2010/main" val="3582757088"/>
                  </p:ext>
                </p:extLst>
              </p:nvPr>
            </p:nvGraphicFramePr>
            <p:xfrm>
              <a:off x="4212076"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18F485BB-2B4E-1143-EF1A-5F13A4F250B6}"/>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42CF9653-3FD8-5078-7BEF-534E8D72B5E7}"/>
                  </a:ext>
                </a:extLst>
              </p:cNvPr>
              <p:cNvGraphicFramePr>
                <a:graphicFrameLocks noChangeAspect="1"/>
              </p:cNvGraphicFramePr>
              <p:nvPr>
                <p:extLst>
                  <p:ext uri="{D42A27DB-BD31-4B8C-83A1-F6EECF244321}">
                    <p14:modId xmlns:p14="http://schemas.microsoft.com/office/powerpoint/2010/main" val="1208077663"/>
                  </p:ext>
                </p:extLst>
              </p:nvPr>
            </p:nvGraphicFramePr>
            <p:xfrm>
              <a:off x="7876161"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42CF9653-3FD8-5078-7BEF-534E8D72B5E7}"/>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3653842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3957D-69E3-5104-1AE0-D92EFD9361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28051E-5468-5375-3899-3C73E48F4B48}"/>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Obstakels – Dagen</a:t>
            </a:r>
            <a:endParaRPr lang="nl-NL" dirty="0"/>
          </a:p>
        </p:txBody>
      </p:sp>
      <p:sp>
        <p:nvSpPr>
          <p:cNvPr id="3" name="Content Placeholder 2">
            <a:extLst>
              <a:ext uri="{FF2B5EF4-FFF2-40B4-BE49-F238E27FC236}">
                <a16:creationId xmlns:a16="http://schemas.microsoft.com/office/drawing/2014/main" id="{5C554C3C-910F-E0D2-3C45-4D593ACDBD7D}"/>
              </a:ext>
            </a:extLst>
          </p:cNvPr>
          <p:cNvSpPr>
            <a:spLocks noGrp="1"/>
          </p:cNvSpPr>
          <p:nvPr>
            <p:ph idx="1"/>
          </p:nvPr>
        </p:nvSpPr>
        <p:spPr>
          <a:xfrm>
            <a:off x="838200" y="2746600"/>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68F8E257-586D-F356-0378-4B2E6BB19DD3}"/>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8932908C-28B0-74FB-EF14-48E552936773}"/>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DDD7B684-356F-1E55-7DE6-7D7172FE103F}"/>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DC1050C2-75B2-A690-B41E-18E7C339A537}"/>
              </a:ext>
            </a:extLst>
          </p:cNvPr>
          <p:cNvSpPr>
            <a:spLocks noGrp="1"/>
          </p:cNvSpPr>
          <p:nvPr>
            <p:ph type="sldNum" sz="quarter" idx="12"/>
          </p:nvPr>
        </p:nvSpPr>
        <p:spPr/>
        <p:txBody>
          <a:bodyPr/>
          <a:lstStyle/>
          <a:p>
            <a:fld id="{46582119-3288-439E-901F-B09E3B4BB1E8}" type="slidenum">
              <a:rPr lang="nl-NL" smtClean="0"/>
              <a:pPr/>
              <a:t>44</a:t>
            </a:fld>
            <a:endParaRPr lang="nl-NL" dirty="0"/>
          </a:p>
        </p:txBody>
      </p:sp>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ADBA27B5-04B8-0DC9-5F49-74C3B32D5CC1}"/>
                  </a:ext>
                </a:extLst>
              </p:cNvPr>
              <p:cNvGraphicFramePr>
                <a:graphicFrameLocks noChangeAspect="1"/>
              </p:cNvGraphicFramePr>
              <p:nvPr>
                <p:extLst>
                  <p:ext uri="{D42A27DB-BD31-4B8C-83A1-F6EECF244321}">
                    <p14:modId xmlns:p14="http://schemas.microsoft.com/office/powerpoint/2010/main" val="3457974576"/>
                  </p:ext>
                </p:extLst>
              </p:nvPr>
            </p:nvGraphicFramePr>
            <p:xfrm>
              <a:off x="733627"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ADBA27B5-04B8-0DC9-5F49-74C3B32D5CC1}"/>
                  </a:ext>
                </a:extLst>
              </p:cNvPr>
              <p:cNvPicPr>
                <a:picLocks noGrp="1" noRot="1" noChangeAspect="1" noMove="1" noResize="1" noEditPoints="1" noAdjustHandles="1" noChangeArrowheads="1" noChangeShapeType="1"/>
              </p:cNvPicPr>
              <p:nvPr/>
            </p:nvPicPr>
            <p:blipFill>
              <a:blip r:embed="rId3"/>
              <a:stretch>
                <a:fillRect/>
              </a:stretch>
            </p:blipFill>
            <p:spPr>
              <a:xfrm>
                <a:off x="733627"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16DCED5D-4E56-4596-4052-D72AC145B354}"/>
                  </a:ext>
                </a:extLst>
              </p:cNvPr>
              <p:cNvGraphicFramePr>
                <a:graphicFrameLocks noChangeAspect="1"/>
              </p:cNvGraphicFramePr>
              <p:nvPr>
                <p:extLst>
                  <p:ext uri="{D42A27DB-BD31-4B8C-83A1-F6EECF244321}">
                    <p14:modId xmlns:p14="http://schemas.microsoft.com/office/powerpoint/2010/main" val="124969695"/>
                  </p:ext>
                </p:extLst>
              </p:nvPr>
            </p:nvGraphicFramePr>
            <p:xfrm>
              <a:off x="4212076"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16DCED5D-4E56-4596-4052-D72AC145B354}"/>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829015F0-362F-D8C8-049C-47DAE2A2467B}"/>
                  </a:ext>
                </a:extLst>
              </p:cNvPr>
              <p:cNvGraphicFramePr>
                <a:graphicFrameLocks noChangeAspect="1"/>
              </p:cNvGraphicFramePr>
              <p:nvPr>
                <p:extLst>
                  <p:ext uri="{D42A27DB-BD31-4B8C-83A1-F6EECF244321}">
                    <p14:modId xmlns:p14="http://schemas.microsoft.com/office/powerpoint/2010/main" val="1191376781"/>
                  </p:ext>
                </p:extLst>
              </p:nvPr>
            </p:nvGraphicFramePr>
            <p:xfrm>
              <a:off x="7876161" y="4661721"/>
              <a:ext cx="3048000" cy="1714500"/>
            </p:xfrm>
            <a:graphic>
              <a:graphicData uri="http://schemas.microsoft.com/office/powerpoint/2016/slidezoom">
                <pslz:sldZm>
                  <pslz:sldZmObj sldId="279" cId="3761407154">
                    <pslz:zmPr id="{C0E38E06-56CC-44FF-AA15-0607E81AE71B}"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829015F0-362F-D8C8-049C-47DAE2A2467B}"/>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24668923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E52361-52E4-E152-7828-C592D0A57C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DAE545E-358D-7E92-713D-3674D9EC4824}"/>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Komvorming</a:t>
            </a:r>
            <a:endParaRPr lang="nl-NL" dirty="0"/>
          </a:p>
        </p:txBody>
      </p:sp>
      <p:sp>
        <p:nvSpPr>
          <p:cNvPr id="3" name="Content Placeholder 2">
            <a:extLst>
              <a:ext uri="{FF2B5EF4-FFF2-40B4-BE49-F238E27FC236}">
                <a16:creationId xmlns:a16="http://schemas.microsoft.com/office/drawing/2014/main" id="{920F4AD8-A96D-7409-A976-F3A23D1508C6}"/>
              </a:ext>
            </a:extLst>
          </p:cNvPr>
          <p:cNvSpPr>
            <a:spLocks noGrp="1"/>
          </p:cNvSpPr>
          <p:nvPr>
            <p:ph idx="1"/>
          </p:nvPr>
        </p:nvSpPr>
        <p:spPr>
          <a:xfrm>
            <a:off x="765772" y="2502323"/>
            <a:ext cx="10515600" cy="859209"/>
          </a:xfrm>
        </p:spPr>
        <p:txBody>
          <a:bodyPr/>
          <a:lstStyle/>
          <a:p>
            <a:pPr marL="0" indent="0">
              <a:buNone/>
            </a:pPr>
            <a:r>
              <a:rPr lang="nl-NL" dirty="0"/>
              <a:t>Hoe lang staat het water stil?</a:t>
            </a:r>
          </a:p>
        </p:txBody>
      </p:sp>
      <p:sp>
        <p:nvSpPr>
          <p:cNvPr id="4" name="TextBox 3">
            <a:extLst>
              <a:ext uri="{FF2B5EF4-FFF2-40B4-BE49-F238E27FC236}">
                <a16:creationId xmlns:a16="http://schemas.microsoft.com/office/drawing/2014/main" id="{BD962CC5-96BC-BFED-1A13-94B49FB82451}"/>
              </a:ext>
            </a:extLst>
          </p:cNvPr>
          <p:cNvSpPr txBox="1"/>
          <p:nvPr/>
        </p:nvSpPr>
        <p:spPr>
          <a:xfrm>
            <a:off x="1966608" y="4173167"/>
            <a:ext cx="2644302" cy="369332"/>
          </a:xfrm>
          <a:prstGeom prst="rect">
            <a:avLst/>
          </a:prstGeom>
          <a:noFill/>
        </p:spPr>
        <p:txBody>
          <a:bodyPr wrap="square" rtlCol="0">
            <a:spAutoFit/>
          </a:bodyPr>
          <a:lstStyle/>
          <a:p>
            <a:pPr algn="ctr"/>
            <a:r>
              <a:rPr lang="nl-NL" dirty="0"/>
              <a:t>Uren</a:t>
            </a:r>
          </a:p>
        </p:txBody>
      </p:sp>
      <p:sp>
        <p:nvSpPr>
          <p:cNvPr id="5" name="TextBox 4">
            <a:extLst>
              <a:ext uri="{FF2B5EF4-FFF2-40B4-BE49-F238E27FC236}">
                <a16:creationId xmlns:a16="http://schemas.microsoft.com/office/drawing/2014/main" id="{F52EC784-A984-0212-EB7C-186C4FBF24AB}"/>
              </a:ext>
            </a:extLst>
          </p:cNvPr>
          <p:cNvSpPr txBox="1"/>
          <p:nvPr/>
        </p:nvSpPr>
        <p:spPr>
          <a:xfrm>
            <a:off x="7425447" y="4173167"/>
            <a:ext cx="2788594" cy="369332"/>
          </a:xfrm>
          <a:prstGeom prst="rect">
            <a:avLst/>
          </a:prstGeom>
          <a:noFill/>
        </p:spPr>
        <p:txBody>
          <a:bodyPr wrap="square" rtlCol="0">
            <a:spAutoFit/>
          </a:bodyPr>
          <a:lstStyle/>
          <a:p>
            <a:pPr algn="ctr"/>
            <a:r>
              <a:rPr lang="nl-NL" dirty="0"/>
              <a:t>Dagen</a:t>
            </a:r>
          </a:p>
        </p:txBody>
      </p:sp>
      <p:sp>
        <p:nvSpPr>
          <p:cNvPr id="10" name="Slide Number Placeholder 9">
            <a:extLst>
              <a:ext uri="{FF2B5EF4-FFF2-40B4-BE49-F238E27FC236}">
                <a16:creationId xmlns:a16="http://schemas.microsoft.com/office/drawing/2014/main" id="{86937917-3950-5994-EDA4-8EA3E0E6DF00}"/>
              </a:ext>
            </a:extLst>
          </p:cNvPr>
          <p:cNvSpPr>
            <a:spLocks noGrp="1"/>
          </p:cNvSpPr>
          <p:nvPr>
            <p:ph type="sldNum" sz="quarter" idx="12"/>
          </p:nvPr>
        </p:nvSpPr>
        <p:spPr/>
        <p:txBody>
          <a:bodyPr/>
          <a:lstStyle/>
          <a:p>
            <a:fld id="{46582119-3288-439E-901F-B09E3B4BB1E8}" type="slidenum">
              <a:rPr lang="nl-NL" smtClean="0"/>
              <a:pPr/>
              <a:t>45</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524C457B-5528-B390-5999-05C0BF9FED2D}"/>
                  </a:ext>
                </a:extLst>
              </p:cNvPr>
              <p:cNvGraphicFramePr>
                <a:graphicFrameLocks noChangeAspect="1"/>
              </p:cNvGraphicFramePr>
              <p:nvPr>
                <p:extLst>
                  <p:ext uri="{D42A27DB-BD31-4B8C-83A1-F6EECF244321}">
                    <p14:modId xmlns:p14="http://schemas.microsoft.com/office/powerpoint/2010/main" val="3751711491"/>
                  </p:ext>
                </p:extLst>
              </p:nvPr>
            </p:nvGraphicFramePr>
            <p:xfrm>
              <a:off x="1764759" y="4542499"/>
              <a:ext cx="3048000" cy="1714500"/>
            </p:xfrm>
            <a:graphic>
              <a:graphicData uri="http://schemas.microsoft.com/office/powerpoint/2016/slidezoom">
                <pslz:sldZm>
                  <pslz:sldZmObj sldId="288" cId="1012807493">
                    <pslz:zmPr id="{1A8750F5-947A-49CF-9FC0-352813133678}"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524C457B-5528-B390-5999-05C0BF9FED2D}"/>
                  </a:ext>
                </a:extLst>
              </p:cNvPr>
              <p:cNvPicPr>
                <a:picLocks noGrp="1" noRot="1" noChangeAspect="1" noMove="1" noResize="1" noEditPoints="1" noAdjustHandles="1" noChangeArrowheads="1" noChangeShapeType="1"/>
              </p:cNvPicPr>
              <p:nvPr/>
            </p:nvPicPr>
            <p:blipFill>
              <a:blip r:embed="rId3"/>
              <a:stretch>
                <a:fillRect/>
              </a:stretch>
            </p:blipFill>
            <p:spPr>
              <a:xfrm>
                <a:off x="1764759" y="4542499"/>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8211A0DA-C247-7499-A496-72638D4FC9C7}"/>
                  </a:ext>
                </a:extLst>
              </p:cNvPr>
              <p:cNvGraphicFramePr>
                <a:graphicFrameLocks noChangeAspect="1"/>
              </p:cNvGraphicFramePr>
              <p:nvPr>
                <p:extLst>
                  <p:ext uri="{D42A27DB-BD31-4B8C-83A1-F6EECF244321}">
                    <p14:modId xmlns:p14="http://schemas.microsoft.com/office/powerpoint/2010/main" val="3566515299"/>
                  </p:ext>
                </p:extLst>
              </p:nvPr>
            </p:nvGraphicFramePr>
            <p:xfrm>
              <a:off x="7295744" y="4542499"/>
              <a:ext cx="3048000" cy="1714500"/>
            </p:xfrm>
            <a:graphic>
              <a:graphicData uri="http://schemas.microsoft.com/office/powerpoint/2016/slidezoom">
                <pslz:sldZm>
                  <pslz:sldZmObj sldId="289" cId="1607553120">
                    <pslz:zmPr id="{83E27B23-9129-45BC-8FC7-D08A9A7E926A}"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8211A0DA-C247-7499-A496-72638D4FC9C7}"/>
                  </a:ext>
                </a:extLst>
              </p:cNvPr>
              <p:cNvPicPr>
                <a:picLocks noGrp="1" noRot="1" noChangeAspect="1" noMove="1" noResize="1" noEditPoints="1" noAdjustHandles="1" noChangeArrowheads="1" noChangeShapeType="1"/>
              </p:cNvPicPr>
              <p:nvPr/>
            </p:nvPicPr>
            <p:blipFill>
              <a:blip r:embed="rId5"/>
              <a:stretch>
                <a:fillRect/>
              </a:stretch>
            </p:blipFill>
            <p:spPr>
              <a:xfrm>
                <a:off x="7295744" y="454249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6513988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4D72D-FB7A-A8D6-63EA-08A39DE735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A9B6503-78A3-BBDB-D975-10AE752CD9D0}"/>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Komvorming - Uren</a:t>
            </a:r>
            <a:endParaRPr lang="nl-NL" dirty="0"/>
          </a:p>
        </p:txBody>
      </p:sp>
      <p:sp>
        <p:nvSpPr>
          <p:cNvPr id="3" name="Content Placeholder 2">
            <a:extLst>
              <a:ext uri="{FF2B5EF4-FFF2-40B4-BE49-F238E27FC236}">
                <a16:creationId xmlns:a16="http://schemas.microsoft.com/office/drawing/2014/main" id="{E1E587C6-5203-1EC7-90B0-973ACEDF1C65}"/>
              </a:ext>
            </a:extLst>
          </p:cNvPr>
          <p:cNvSpPr>
            <a:spLocks noGrp="1"/>
          </p:cNvSpPr>
          <p:nvPr>
            <p:ph idx="1"/>
          </p:nvPr>
        </p:nvSpPr>
        <p:spPr>
          <a:xfrm>
            <a:off x="838200" y="2502323"/>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82D818B4-CB21-0AE6-AFCC-19CCB3772A7D}"/>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9036BC28-A6A1-9220-8F7A-2523FFFCB357}"/>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D77E8923-D036-AF32-B9E5-E43B9C0834C7}"/>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A499AA32-3F35-C1C9-F4B1-AA2DA4D21C8A}"/>
              </a:ext>
            </a:extLst>
          </p:cNvPr>
          <p:cNvSpPr>
            <a:spLocks noGrp="1"/>
          </p:cNvSpPr>
          <p:nvPr>
            <p:ph type="sldNum" sz="quarter" idx="12"/>
          </p:nvPr>
        </p:nvSpPr>
        <p:spPr/>
        <p:txBody>
          <a:bodyPr/>
          <a:lstStyle/>
          <a:p>
            <a:fld id="{46582119-3288-439E-901F-B09E3B4BB1E8}" type="slidenum">
              <a:rPr lang="nl-NL" smtClean="0"/>
              <a:pPr/>
              <a:t>46</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EF204634-341A-2215-1AE0-CEBBC0EB0936}"/>
                  </a:ext>
                </a:extLst>
              </p:cNvPr>
              <p:cNvGraphicFramePr>
                <a:graphicFrameLocks noChangeAspect="1"/>
              </p:cNvGraphicFramePr>
              <p:nvPr/>
            </p:nvGraphicFramePr>
            <p:xfrm>
              <a:off x="720704" y="4661721"/>
              <a:ext cx="3048000" cy="1714500"/>
            </p:xfrm>
            <a:graphic>
              <a:graphicData uri="http://schemas.microsoft.com/office/powerpoint/2016/slidezoom">
                <pslz:sldZm>
                  <pslz:sldZmObj sldId="276" cId="3441402282">
                    <pslz:zmPr id="{B4CD6F36-FD5C-47D9-BC8E-B65B1EDC6DFC}"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EF204634-341A-2215-1AE0-CEBBC0EB0936}"/>
                  </a:ext>
                </a:extLst>
              </p:cNvPr>
              <p:cNvPicPr>
                <a:picLocks noGrp="1" noRot="1" noChangeAspect="1" noMove="1" noResize="1" noEditPoints="1" noAdjustHandles="1" noChangeArrowheads="1" noChangeShapeType="1"/>
              </p:cNvPicPr>
              <p:nvPr/>
            </p:nvPicPr>
            <p:blipFill>
              <a:blip r:embed="rId3"/>
              <a:stretch>
                <a:fillRect/>
              </a:stretch>
            </p:blipFill>
            <p:spPr>
              <a:xfrm>
                <a:off x="720704"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A0BC3363-B091-290D-E24D-278681BDE921}"/>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A0BC3363-B091-290D-E24D-278681BDE921}"/>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50CDE1F9-5D6D-5493-E724-5064D2823939}"/>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50CDE1F9-5D6D-5493-E724-5064D2823939}"/>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01280749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9F50FA-B35F-6974-1B42-9150DD55EBC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9E2EA8-70F0-F185-3E7B-B901C328428D}"/>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Afvoer – Aanvoer – Vlakte – Komvorming – Dagen</a:t>
            </a:r>
            <a:endParaRPr lang="nl-NL" dirty="0"/>
          </a:p>
        </p:txBody>
      </p:sp>
      <p:sp>
        <p:nvSpPr>
          <p:cNvPr id="3" name="Content Placeholder 2">
            <a:extLst>
              <a:ext uri="{FF2B5EF4-FFF2-40B4-BE49-F238E27FC236}">
                <a16:creationId xmlns:a16="http://schemas.microsoft.com/office/drawing/2014/main" id="{14F0D00B-01D9-7BAE-245E-89BDF3FED95D}"/>
              </a:ext>
            </a:extLst>
          </p:cNvPr>
          <p:cNvSpPr>
            <a:spLocks noGrp="1"/>
          </p:cNvSpPr>
          <p:nvPr>
            <p:ph idx="1"/>
          </p:nvPr>
        </p:nvSpPr>
        <p:spPr>
          <a:xfrm>
            <a:off x="838200" y="2746600"/>
            <a:ext cx="10515600" cy="859209"/>
          </a:xfrm>
        </p:spPr>
        <p:txBody>
          <a:bodyPr/>
          <a:lstStyle/>
          <a:p>
            <a:pPr marL="0" indent="0">
              <a:buNone/>
            </a:pPr>
            <a:r>
              <a:rPr lang="nl-NL" dirty="0"/>
              <a:t>Hoeveel water staat er?</a:t>
            </a:r>
          </a:p>
        </p:txBody>
      </p:sp>
      <p:sp>
        <p:nvSpPr>
          <p:cNvPr id="4" name="TextBox 3">
            <a:extLst>
              <a:ext uri="{FF2B5EF4-FFF2-40B4-BE49-F238E27FC236}">
                <a16:creationId xmlns:a16="http://schemas.microsoft.com/office/drawing/2014/main" id="{F22FD9D3-D5A0-0CDC-3AFF-E57C63A450A2}"/>
              </a:ext>
            </a:extLst>
          </p:cNvPr>
          <p:cNvSpPr txBox="1"/>
          <p:nvPr/>
        </p:nvSpPr>
        <p:spPr>
          <a:xfrm>
            <a:off x="935476" y="4173167"/>
            <a:ext cx="2644302" cy="369332"/>
          </a:xfrm>
          <a:prstGeom prst="rect">
            <a:avLst/>
          </a:prstGeom>
          <a:noFill/>
        </p:spPr>
        <p:txBody>
          <a:bodyPr wrap="square" rtlCol="0">
            <a:spAutoFit/>
          </a:bodyPr>
          <a:lstStyle/>
          <a:p>
            <a:pPr algn="ctr"/>
            <a:r>
              <a:rPr lang="nl-NL" dirty="0"/>
              <a:t>Weinig</a:t>
            </a:r>
          </a:p>
        </p:txBody>
      </p:sp>
      <p:sp>
        <p:nvSpPr>
          <p:cNvPr id="5" name="TextBox 4">
            <a:extLst>
              <a:ext uri="{FF2B5EF4-FFF2-40B4-BE49-F238E27FC236}">
                <a16:creationId xmlns:a16="http://schemas.microsoft.com/office/drawing/2014/main" id="{0002B4A5-7194-5223-3AC9-A31FFE929BAD}"/>
              </a:ext>
            </a:extLst>
          </p:cNvPr>
          <p:cNvSpPr txBox="1"/>
          <p:nvPr/>
        </p:nvSpPr>
        <p:spPr>
          <a:xfrm>
            <a:off x="4341779" y="4173167"/>
            <a:ext cx="2788594" cy="369332"/>
          </a:xfrm>
          <a:prstGeom prst="rect">
            <a:avLst/>
          </a:prstGeom>
          <a:noFill/>
        </p:spPr>
        <p:txBody>
          <a:bodyPr wrap="square" rtlCol="0">
            <a:spAutoFit/>
          </a:bodyPr>
          <a:lstStyle/>
          <a:p>
            <a:pPr algn="ctr"/>
            <a:r>
              <a:rPr lang="nl-NL" dirty="0"/>
              <a:t>Gematigd</a:t>
            </a:r>
          </a:p>
        </p:txBody>
      </p:sp>
      <p:sp>
        <p:nvSpPr>
          <p:cNvPr id="6" name="TextBox 5">
            <a:extLst>
              <a:ext uri="{FF2B5EF4-FFF2-40B4-BE49-F238E27FC236}">
                <a16:creationId xmlns:a16="http://schemas.microsoft.com/office/drawing/2014/main" id="{A8DDB965-B299-39DF-987A-524A209ECE9C}"/>
              </a:ext>
            </a:extLst>
          </p:cNvPr>
          <p:cNvSpPr txBox="1"/>
          <p:nvPr/>
        </p:nvSpPr>
        <p:spPr>
          <a:xfrm>
            <a:off x="8005864" y="4173167"/>
            <a:ext cx="2788594" cy="369332"/>
          </a:xfrm>
          <a:prstGeom prst="rect">
            <a:avLst/>
          </a:prstGeom>
          <a:noFill/>
        </p:spPr>
        <p:txBody>
          <a:bodyPr wrap="square" rtlCol="0">
            <a:spAutoFit/>
          </a:bodyPr>
          <a:lstStyle/>
          <a:p>
            <a:pPr algn="ctr"/>
            <a:r>
              <a:rPr lang="nl-NL" dirty="0"/>
              <a:t>Veel</a:t>
            </a:r>
          </a:p>
        </p:txBody>
      </p:sp>
      <p:sp>
        <p:nvSpPr>
          <p:cNvPr id="9" name="Slide Number Placeholder 8">
            <a:extLst>
              <a:ext uri="{FF2B5EF4-FFF2-40B4-BE49-F238E27FC236}">
                <a16:creationId xmlns:a16="http://schemas.microsoft.com/office/drawing/2014/main" id="{567AFFBB-2587-1106-3608-4DEA70B5AC18}"/>
              </a:ext>
            </a:extLst>
          </p:cNvPr>
          <p:cNvSpPr>
            <a:spLocks noGrp="1"/>
          </p:cNvSpPr>
          <p:nvPr>
            <p:ph type="sldNum" sz="quarter" idx="12"/>
          </p:nvPr>
        </p:nvSpPr>
        <p:spPr/>
        <p:txBody>
          <a:bodyPr/>
          <a:lstStyle/>
          <a:p>
            <a:fld id="{46582119-3288-439E-901F-B09E3B4BB1E8}" type="slidenum">
              <a:rPr lang="nl-NL" smtClean="0"/>
              <a:pPr/>
              <a:t>47</a:t>
            </a:fld>
            <a:endParaRPr lang="nl-NL" dirty="0"/>
          </a:p>
        </p:txBody>
      </p:sp>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8364B2FD-5292-B014-C2A1-74D08172DF0A}"/>
                  </a:ext>
                </a:extLst>
              </p:cNvPr>
              <p:cNvGraphicFramePr>
                <a:graphicFrameLocks noChangeAspect="1"/>
              </p:cNvGraphicFramePr>
              <p:nvPr/>
            </p:nvGraphicFramePr>
            <p:xfrm>
              <a:off x="733627" y="4661721"/>
              <a:ext cx="3048000" cy="1714500"/>
            </p:xfrm>
            <a:graphic>
              <a:graphicData uri="http://schemas.microsoft.com/office/powerpoint/2016/slidezoom">
                <pslz:sldZm>
                  <pslz:sldZmObj sldId="277" cId="737944936">
                    <pslz:zmPr id="{731ECB43-DB67-414B-B580-341CE7CAA211}"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8364B2FD-5292-B014-C2A1-74D08172DF0A}"/>
                  </a:ext>
                </a:extLst>
              </p:cNvPr>
              <p:cNvPicPr>
                <a:picLocks noGrp="1" noRot="1" noChangeAspect="1" noMove="1" noResize="1" noEditPoints="1" noAdjustHandles="1" noChangeArrowheads="1" noChangeShapeType="1"/>
              </p:cNvPicPr>
              <p:nvPr/>
            </p:nvPicPr>
            <p:blipFill>
              <a:blip r:embed="rId3"/>
              <a:stretch>
                <a:fillRect/>
              </a:stretch>
            </p:blipFill>
            <p:spPr>
              <a:xfrm>
                <a:off x="733627"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5" name="Slide Zoom 14">
                <a:extLst>
                  <a:ext uri="{FF2B5EF4-FFF2-40B4-BE49-F238E27FC236}">
                    <a16:creationId xmlns:a16="http://schemas.microsoft.com/office/drawing/2014/main" id="{B36B7F86-0082-D728-0F2A-5C99FC27A636}"/>
                  </a:ext>
                </a:extLst>
              </p:cNvPr>
              <p:cNvGraphicFramePr>
                <a:graphicFrameLocks noChangeAspect="1"/>
              </p:cNvGraphicFramePr>
              <p:nvPr/>
            </p:nvGraphicFramePr>
            <p:xfrm>
              <a:off x="4212076" y="4661721"/>
              <a:ext cx="3048000" cy="1714500"/>
            </p:xfrm>
            <a:graphic>
              <a:graphicData uri="http://schemas.microsoft.com/office/powerpoint/2016/slidezoom">
                <pslz:sldZm>
                  <pslz:sldZmObj sldId="278" cId="618506233">
                    <pslz:zmPr id="{0AF9AA23-B614-4920-AEC6-11244B435427}"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5" name="Slide Zoom 14">
                <a:extLst>
                  <a:ext uri="{FF2B5EF4-FFF2-40B4-BE49-F238E27FC236}">
                    <a16:creationId xmlns:a16="http://schemas.microsoft.com/office/drawing/2014/main" id="{B36B7F86-0082-D728-0F2A-5C99FC27A636}"/>
                  </a:ext>
                </a:extLst>
              </p:cNvPr>
              <p:cNvPicPr>
                <a:picLocks noGrp="1" noRot="1" noChangeAspect="1" noMove="1" noResize="1" noEditPoints="1" noAdjustHandles="1" noChangeArrowheads="1" noChangeShapeType="1"/>
              </p:cNvPicPr>
              <p:nvPr/>
            </p:nvPicPr>
            <p:blipFill>
              <a:blip r:embed="rId5"/>
              <a:stretch>
                <a:fillRect/>
              </a:stretch>
            </p:blipFill>
            <p:spPr>
              <a:xfrm>
                <a:off x="4212076" y="4661721"/>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F890FA06-8E04-D8CE-D3C9-C61B54A67EAE}"/>
                  </a:ext>
                </a:extLst>
              </p:cNvPr>
              <p:cNvGraphicFramePr>
                <a:graphicFrameLocks noChangeAspect="1"/>
              </p:cNvGraphicFramePr>
              <p:nvPr/>
            </p:nvGraphicFramePr>
            <p:xfrm>
              <a:off x="7876161" y="4661721"/>
              <a:ext cx="3048000" cy="1714500"/>
            </p:xfrm>
            <a:graphic>
              <a:graphicData uri="http://schemas.microsoft.com/office/powerpoint/2016/slidezoom">
                <pslz:sldZm>
                  <pslz:sldZmObj sldId="279" cId="3761407154">
                    <pslz:zmPr id="{C0E38E06-56CC-44FF-AA15-0607E81AE71B}" returnToParent="0" transitionDur="1000">
                      <p166:blipFill xmlns:p166="http://schemas.microsoft.com/office/powerpoint/2016/6/main">
                        <a:blip r:embed="rId6"/>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extLst>
                  <a:ext uri="{FF2B5EF4-FFF2-40B4-BE49-F238E27FC236}">
                    <a16:creationId xmlns:a16="http://schemas.microsoft.com/office/drawing/2014/main" id="{F890FA06-8E04-D8CE-D3C9-C61B54A67EAE}"/>
                  </a:ext>
                </a:extLst>
              </p:cNvPr>
              <p:cNvPicPr>
                <a:picLocks noGrp="1" noRot="1" noChangeAspect="1" noMove="1" noResize="1" noEditPoints="1" noAdjustHandles="1" noChangeArrowheads="1" noChangeShapeType="1"/>
              </p:cNvPicPr>
              <p:nvPr/>
            </p:nvPicPr>
            <p:blipFill>
              <a:blip r:embed="rId7"/>
              <a:stretch>
                <a:fillRect/>
              </a:stretch>
            </p:blipFill>
            <p:spPr>
              <a:xfrm>
                <a:off x="7876161" y="4661721"/>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6075531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778FB-F3F9-3A68-FCD4-76C4837865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AE87C4-E90D-0E3B-08BF-A4A794E945D6}"/>
              </a:ext>
            </a:extLst>
          </p:cNvPr>
          <p:cNvSpPr>
            <a:spLocks noGrp="1"/>
          </p:cNvSpPr>
          <p:nvPr>
            <p:ph type="title"/>
          </p:nvPr>
        </p:nvSpPr>
        <p:spPr/>
        <p:txBody>
          <a:bodyPr>
            <a:normAutofit/>
          </a:bodyPr>
          <a:lstStyle/>
          <a:p>
            <a:r>
              <a:rPr lang="nl-NL"/>
              <a:t>Maatregelcluster: Maaiveld en stroomprofiel</a:t>
            </a:r>
            <a:endParaRPr lang="nl-NL" dirty="0"/>
          </a:p>
        </p:txBody>
      </p:sp>
      <p:sp>
        <p:nvSpPr>
          <p:cNvPr id="3" name="Content Placeholder 2">
            <a:extLst>
              <a:ext uri="{FF2B5EF4-FFF2-40B4-BE49-F238E27FC236}">
                <a16:creationId xmlns:a16="http://schemas.microsoft.com/office/drawing/2014/main" id="{ED60D3C4-6EA8-5C25-DECF-F7D551BC16B7}"/>
              </a:ext>
            </a:extLst>
          </p:cNvPr>
          <p:cNvSpPr>
            <a:spLocks noGrp="1"/>
          </p:cNvSpPr>
          <p:nvPr>
            <p:ph idx="1"/>
          </p:nvPr>
        </p:nvSpPr>
        <p:spPr>
          <a:xfrm>
            <a:off x="838200" y="2115766"/>
            <a:ext cx="8589524" cy="859209"/>
          </a:xfrm>
        </p:spPr>
        <p:txBody>
          <a:bodyPr>
            <a:normAutofit/>
          </a:bodyPr>
          <a:lstStyle/>
          <a:p>
            <a:pPr marL="0" indent="0">
              <a:buNone/>
            </a:pPr>
            <a:r>
              <a:rPr lang="nl-NL"/>
              <a:t>Ernst: Laag</a:t>
            </a:r>
            <a:endParaRPr lang="nl-NL" dirty="0"/>
          </a:p>
        </p:txBody>
      </p:sp>
      <p:sp>
        <p:nvSpPr>
          <p:cNvPr id="6" name="Slide Number Placeholder 5">
            <a:extLst>
              <a:ext uri="{FF2B5EF4-FFF2-40B4-BE49-F238E27FC236}">
                <a16:creationId xmlns:a16="http://schemas.microsoft.com/office/drawing/2014/main" id="{11410C0F-C449-B838-9626-DBD4CA28AA77}"/>
              </a:ext>
            </a:extLst>
          </p:cNvPr>
          <p:cNvSpPr>
            <a:spLocks noGrp="1"/>
          </p:cNvSpPr>
          <p:nvPr>
            <p:ph type="sldNum" sz="quarter" idx="12"/>
          </p:nvPr>
        </p:nvSpPr>
        <p:spPr/>
        <p:txBody>
          <a:bodyPr/>
          <a:lstStyle/>
          <a:p>
            <a:fld id="{46582119-3288-439E-901F-B09E3B4BB1E8}" type="slidenum">
              <a:rPr lang="nl-NL" smtClean="0"/>
              <a:pPr/>
              <a:t>48</a:t>
            </a:fld>
            <a:endParaRPr lang="nl-NL" dirty="0"/>
          </a:p>
        </p:txBody>
      </p:sp>
      <p:graphicFrame>
        <p:nvGraphicFramePr>
          <p:cNvPr id="5" name="Table 4">
            <a:extLst>
              <a:ext uri="{FF2B5EF4-FFF2-40B4-BE49-F238E27FC236}">
                <a16:creationId xmlns:a16="http://schemas.microsoft.com/office/drawing/2014/main" id="{0822995A-C2FE-5A75-0A95-0E8CFCD4AD38}"/>
              </a:ext>
            </a:extLst>
          </p:cNvPr>
          <p:cNvGraphicFramePr>
            <a:graphicFrameLocks noGrp="1"/>
          </p:cNvGraphicFramePr>
          <p:nvPr>
            <p:extLst>
              <p:ext uri="{D42A27DB-BD31-4B8C-83A1-F6EECF244321}">
                <p14:modId xmlns:p14="http://schemas.microsoft.com/office/powerpoint/2010/main" val="1892567440"/>
              </p:ext>
            </p:extLst>
          </p:nvPr>
        </p:nvGraphicFramePr>
        <p:xfrm>
          <a:off x="1421292" y="3883026"/>
          <a:ext cx="9349416" cy="2398547"/>
        </p:xfrm>
        <a:graphic>
          <a:graphicData uri="http://schemas.openxmlformats.org/drawingml/2006/table">
            <a:tbl>
              <a:tblPr>
                <a:tableStyleId>{5C22544A-7EE6-4342-B048-85BDC9FD1C3A}</a:tableStyleId>
              </a:tblPr>
              <a:tblGrid>
                <a:gridCol w="2663223">
                  <a:extLst>
                    <a:ext uri="{9D8B030D-6E8A-4147-A177-3AD203B41FA5}">
                      <a16:colId xmlns:a16="http://schemas.microsoft.com/office/drawing/2014/main" val="2487893904"/>
                    </a:ext>
                  </a:extLst>
                </a:gridCol>
                <a:gridCol w="1442370">
                  <a:extLst>
                    <a:ext uri="{9D8B030D-6E8A-4147-A177-3AD203B41FA5}">
                      <a16:colId xmlns:a16="http://schemas.microsoft.com/office/drawing/2014/main" val="996708925"/>
                    </a:ext>
                  </a:extLst>
                </a:gridCol>
                <a:gridCol w="1119867">
                  <a:extLst>
                    <a:ext uri="{9D8B030D-6E8A-4147-A177-3AD203B41FA5}">
                      <a16:colId xmlns:a16="http://schemas.microsoft.com/office/drawing/2014/main" val="1009997474"/>
                    </a:ext>
                  </a:extLst>
                </a:gridCol>
                <a:gridCol w="1235409">
                  <a:extLst>
                    <a:ext uri="{9D8B030D-6E8A-4147-A177-3AD203B41FA5}">
                      <a16:colId xmlns:a16="http://schemas.microsoft.com/office/drawing/2014/main" val="3782617060"/>
                    </a:ext>
                  </a:extLst>
                </a:gridCol>
                <a:gridCol w="1614255">
                  <a:extLst>
                    <a:ext uri="{9D8B030D-6E8A-4147-A177-3AD203B41FA5}">
                      <a16:colId xmlns:a16="http://schemas.microsoft.com/office/drawing/2014/main" val="3000638472"/>
                    </a:ext>
                  </a:extLst>
                </a:gridCol>
                <a:gridCol w="1274292">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200" b="0" i="0" u="none" strike="noStrike" dirty="0">
                          <a:solidFill>
                            <a:srgbClr val="000000"/>
                          </a:solidFill>
                          <a:effectLst/>
                          <a:latin typeface="Aptos Narrow" panose="020B0004020202020204" pitchFamily="34" charset="0"/>
                        </a:rPr>
                        <a:t>Reparatie bestaande systemen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Aanleg van goten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Aanleg kleine groene buffers</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Bodem niet zettingsgevoelig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2" action="ppaction://hlinkfile"/>
                        </a:rPr>
                        <a:t>Groene buffers</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Routegeleiding met halfverharding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bl>
          </a:graphicData>
        </a:graphic>
      </p:graphicFrame>
      <p:sp>
        <p:nvSpPr>
          <p:cNvPr id="4" name="TextBox 3">
            <a:hlinkClick r:id="rId3" action="ppaction://hlinksldjump"/>
            <a:extLst>
              <a:ext uri="{FF2B5EF4-FFF2-40B4-BE49-F238E27FC236}">
                <a16:creationId xmlns:a16="http://schemas.microsoft.com/office/drawing/2014/main" id="{8F0AF8F7-ED82-6497-13BF-0AEE885AC820}"/>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414022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8A710-CDA7-962E-E185-D6C4EFEED2A5}"/>
            </a:ext>
          </a:extLst>
        </p:cNvPr>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78C10A6-B009-61BF-E8B6-BCC1A6D65887}"/>
              </a:ext>
            </a:extLst>
          </p:cNvPr>
          <p:cNvGraphicFramePr>
            <a:graphicFrameLocks noGrp="1"/>
          </p:cNvGraphicFramePr>
          <p:nvPr>
            <p:extLst>
              <p:ext uri="{D42A27DB-BD31-4B8C-83A1-F6EECF244321}">
                <p14:modId xmlns:p14="http://schemas.microsoft.com/office/powerpoint/2010/main" val="704876758"/>
              </p:ext>
            </p:extLst>
          </p:nvPr>
        </p:nvGraphicFramePr>
        <p:xfrm>
          <a:off x="1352940" y="2715207"/>
          <a:ext cx="9442578" cy="3906292"/>
        </p:xfrm>
        <a:graphic>
          <a:graphicData uri="http://schemas.openxmlformats.org/drawingml/2006/table">
            <a:tbl>
              <a:tblPr>
                <a:tableStyleId>{5C22544A-7EE6-4342-B048-85BDC9FD1C3A}</a:tableStyleId>
              </a:tblPr>
              <a:tblGrid>
                <a:gridCol w="2689760">
                  <a:extLst>
                    <a:ext uri="{9D8B030D-6E8A-4147-A177-3AD203B41FA5}">
                      <a16:colId xmlns:a16="http://schemas.microsoft.com/office/drawing/2014/main" val="2487893904"/>
                    </a:ext>
                  </a:extLst>
                </a:gridCol>
                <a:gridCol w="1456742">
                  <a:extLst>
                    <a:ext uri="{9D8B030D-6E8A-4147-A177-3AD203B41FA5}">
                      <a16:colId xmlns:a16="http://schemas.microsoft.com/office/drawing/2014/main" val="996708925"/>
                    </a:ext>
                  </a:extLst>
                </a:gridCol>
                <a:gridCol w="944072">
                  <a:extLst>
                    <a:ext uri="{9D8B030D-6E8A-4147-A177-3AD203B41FA5}">
                      <a16:colId xmlns:a16="http://schemas.microsoft.com/office/drawing/2014/main" val="1009997474"/>
                    </a:ext>
                  </a:extLst>
                </a:gridCol>
                <a:gridCol w="937111">
                  <a:extLst>
                    <a:ext uri="{9D8B030D-6E8A-4147-A177-3AD203B41FA5}">
                      <a16:colId xmlns:a16="http://schemas.microsoft.com/office/drawing/2014/main" val="3782617060"/>
                    </a:ext>
                  </a:extLst>
                </a:gridCol>
                <a:gridCol w="2127904">
                  <a:extLst>
                    <a:ext uri="{9D8B030D-6E8A-4147-A177-3AD203B41FA5}">
                      <a16:colId xmlns:a16="http://schemas.microsoft.com/office/drawing/2014/main" val="3000638472"/>
                    </a:ext>
                  </a:extLst>
                </a:gridCol>
                <a:gridCol w="1286989">
                  <a:extLst>
                    <a:ext uri="{9D8B030D-6E8A-4147-A177-3AD203B41FA5}">
                      <a16:colId xmlns:a16="http://schemas.microsoft.com/office/drawing/2014/main" val="3808724140"/>
                    </a:ext>
                  </a:extLst>
                </a:gridCol>
              </a:tblGrid>
              <a:tr h="626777">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408809">
                <a:tc>
                  <a:txBody>
                    <a:bodyPr/>
                    <a:lstStyle/>
                    <a:p>
                      <a:pPr algn="l" fontAlgn="t">
                        <a:buNone/>
                      </a:pPr>
                      <a:r>
                        <a:rPr lang="nl-NL" sz="1200" b="0" i="0" u="none" strike="noStrike" dirty="0">
                          <a:solidFill>
                            <a:srgbClr val="000000"/>
                          </a:solidFill>
                          <a:effectLst/>
                          <a:latin typeface="Aptos Narrow" panose="020B0004020202020204" pitchFamily="34" charset="0"/>
                        </a:rPr>
                        <a:t>Grondige reparatie bestaande systemen</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08809">
                <a:tc>
                  <a:txBody>
                    <a:bodyPr/>
                    <a:lstStyle/>
                    <a:p>
                      <a:pPr algn="l" fontAlgn="t">
                        <a:buNone/>
                      </a:pPr>
                      <a:r>
                        <a:rPr lang="nl-NL" sz="1200" b="0" i="0" u="none" strike="noStrike" dirty="0">
                          <a:solidFill>
                            <a:srgbClr val="000000"/>
                          </a:solidFill>
                          <a:effectLst/>
                          <a:latin typeface="Aptos Narrow" panose="020B0004020202020204" pitchFamily="34" charset="0"/>
                        </a:rPr>
                        <a:t>Herprofilering </a:t>
                      </a:r>
                      <a:r>
                        <a:rPr lang="nl-NL" sz="1200" b="0" i="0" u="none" strike="noStrike" dirty="0" err="1">
                          <a:solidFill>
                            <a:srgbClr val="000000"/>
                          </a:solidFill>
                          <a:effectLst/>
                          <a:latin typeface="Aptos Narrow" panose="020B0004020202020204" pitchFamily="34" charset="0"/>
                        </a:rPr>
                        <a:t>straatvak</a:t>
                      </a: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30601601"/>
                  </a:ext>
                </a:extLst>
              </a:tr>
              <a:tr h="408809">
                <a:tc>
                  <a:txBody>
                    <a:bodyPr/>
                    <a:lstStyle/>
                    <a:p>
                      <a:pPr algn="l" fontAlgn="t">
                        <a:buNone/>
                      </a:pPr>
                      <a:r>
                        <a:rPr lang="nl-NL" sz="1200" b="0" i="0" u="none" strike="noStrike" dirty="0">
                          <a:solidFill>
                            <a:srgbClr val="000000"/>
                          </a:solidFill>
                          <a:effectLst/>
                          <a:latin typeface="Aptos Narrow" panose="020B0004020202020204" pitchFamily="34" charset="0"/>
                        </a:rPr>
                        <a:t>Aanleg groene buffers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Bodem niet zettingsgevoelig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2" action="ppaction://hlinkfile"/>
                        </a:rPr>
                        <a:t>Groene buffers</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59223324"/>
                  </a:ext>
                </a:extLst>
              </a:tr>
              <a:tr h="408809">
                <a:tc>
                  <a:txBody>
                    <a:bodyPr/>
                    <a:lstStyle/>
                    <a:p>
                      <a:pPr algn="l" fontAlgn="t">
                        <a:buNone/>
                      </a:pPr>
                      <a:r>
                        <a:rPr lang="nl-NL" sz="1200" b="0" i="0" u="none" strike="noStrike">
                          <a:solidFill>
                            <a:srgbClr val="000000"/>
                          </a:solidFill>
                          <a:effectLst/>
                          <a:latin typeface="Aptos Narrow" panose="020B0004020202020204" pitchFamily="34" charset="0"/>
                        </a:rPr>
                        <a:t>Aanleg buffergreppels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3" action="ppaction://hlinkfile"/>
                        </a:rPr>
                        <a:t>Buffergreppel</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698779319"/>
                  </a:ext>
                </a:extLst>
              </a:tr>
              <a:tr h="408809">
                <a:tc>
                  <a:txBody>
                    <a:bodyPr/>
                    <a:lstStyle/>
                    <a:p>
                      <a:pPr algn="l" fontAlgn="t">
                        <a:buNone/>
                      </a:pPr>
                      <a:r>
                        <a:rPr lang="nl-NL" sz="1200" b="0" i="0" u="none" strike="noStrike">
                          <a:solidFill>
                            <a:srgbClr val="000000"/>
                          </a:solidFill>
                          <a:effectLst/>
                          <a:latin typeface="Aptos Narrow" panose="020B0004020202020204" pitchFamily="34" charset="0"/>
                        </a:rPr>
                        <a:t>Gerichte aanleg infiltrerende verharding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4" action="ppaction://hlinkfile"/>
                        </a:rPr>
                        <a:t>Infiltrerende verharding</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r h="408809">
                <a:tc>
                  <a:txBody>
                    <a:bodyPr/>
                    <a:lstStyle/>
                    <a:p>
                      <a:pPr algn="l" fontAlgn="t">
                        <a:buNone/>
                      </a:pPr>
                      <a:r>
                        <a:rPr lang="nl-NL" sz="1200" b="0" i="0" u="none" strike="noStrike">
                          <a:solidFill>
                            <a:srgbClr val="000000"/>
                          </a:solidFill>
                          <a:effectLst/>
                          <a:latin typeface="Aptos Narrow" panose="020B0004020202020204" pitchFamily="34" charset="0"/>
                        </a:rPr>
                        <a:t>Aanleg kleinschalige wadi’s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5" action="ppaction://hlinkfile"/>
                        </a:rPr>
                        <a:t>Wadi</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52526729"/>
                  </a:ext>
                </a:extLst>
              </a:tr>
              <a:tr h="408809">
                <a:tc>
                  <a:txBody>
                    <a:bodyPr/>
                    <a:lstStyle/>
                    <a:p>
                      <a:pPr algn="l" fontAlgn="t">
                        <a:buNone/>
                      </a:pPr>
                      <a:r>
                        <a:rPr lang="nl-NL" sz="1200" b="0" i="0" u="none" strike="noStrike" dirty="0">
                          <a:solidFill>
                            <a:srgbClr val="000000"/>
                          </a:solidFill>
                          <a:effectLst/>
                          <a:latin typeface="Aptos Narrow" panose="020B0004020202020204" pitchFamily="34" charset="0"/>
                        </a:rPr>
                        <a:t>Groendak extensief</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6" action="ppaction://hlinkfile"/>
                        </a:rPr>
                        <a:t>Groendak extensief</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811643884"/>
                  </a:ext>
                </a:extLst>
              </a:tr>
              <a:tr h="417852">
                <a:tc>
                  <a:txBody>
                    <a:bodyPr/>
                    <a:lstStyle/>
                    <a:p>
                      <a:pPr algn="l" fontAlgn="t">
                        <a:buNone/>
                      </a:pPr>
                      <a:r>
                        <a:rPr lang="nl-NL" sz="1200" b="0" i="0" u="none" strike="noStrike" dirty="0">
                          <a:solidFill>
                            <a:srgbClr val="000000"/>
                          </a:solidFill>
                          <a:effectLst/>
                          <a:latin typeface="Aptos Narrow" panose="020B0004020202020204" pitchFamily="34" charset="0"/>
                        </a:rPr>
                        <a:t>Groendak retentie</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Constructie geschikt voor extra belasting, beheer mogelijk</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7" action="ppaction://hlinkfile"/>
                        </a:rPr>
                        <a:t>Groendak retentie</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3543123"/>
                  </a:ext>
                </a:extLst>
              </a:tr>
            </a:tbl>
          </a:graphicData>
        </a:graphic>
      </p:graphicFrame>
      <p:sp>
        <p:nvSpPr>
          <p:cNvPr id="2" name="Title 1">
            <a:extLst>
              <a:ext uri="{FF2B5EF4-FFF2-40B4-BE49-F238E27FC236}">
                <a16:creationId xmlns:a16="http://schemas.microsoft.com/office/drawing/2014/main" id="{48B37635-DF4E-E6C7-28FD-AF14F697091B}"/>
              </a:ext>
            </a:extLst>
          </p:cNvPr>
          <p:cNvSpPr>
            <a:spLocks noGrp="1"/>
          </p:cNvSpPr>
          <p:nvPr>
            <p:ph type="title"/>
          </p:nvPr>
        </p:nvSpPr>
        <p:spPr/>
        <p:txBody>
          <a:bodyPr>
            <a:normAutofit/>
          </a:bodyPr>
          <a:lstStyle/>
          <a:p>
            <a:r>
              <a:rPr lang="nl-NL" dirty="0"/>
              <a:t>Maatregelcluster: Maaiveld en stroomprofiel</a:t>
            </a:r>
          </a:p>
        </p:txBody>
      </p:sp>
      <p:sp>
        <p:nvSpPr>
          <p:cNvPr id="3" name="Content Placeholder 2">
            <a:extLst>
              <a:ext uri="{FF2B5EF4-FFF2-40B4-BE49-F238E27FC236}">
                <a16:creationId xmlns:a16="http://schemas.microsoft.com/office/drawing/2014/main" id="{A6EF314E-FCD9-4F6F-2DF0-99FA9589BD7E}"/>
              </a:ext>
            </a:extLst>
          </p:cNvPr>
          <p:cNvSpPr>
            <a:spLocks noGrp="1"/>
          </p:cNvSpPr>
          <p:nvPr>
            <p:ph idx="1"/>
          </p:nvPr>
        </p:nvSpPr>
        <p:spPr>
          <a:xfrm>
            <a:off x="838200" y="1690688"/>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E1CCCDF0-4F1C-2A96-6404-B35A92D9460C}"/>
              </a:ext>
            </a:extLst>
          </p:cNvPr>
          <p:cNvSpPr>
            <a:spLocks noGrp="1"/>
          </p:cNvSpPr>
          <p:nvPr>
            <p:ph type="sldNum" sz="quarter" idx="12"/>
          </p:nvPr>
        </p:nvSpPr>
        <p:spPr/>
        <p:txBody>
          <a:bodyPr/>
          <a:lstStyle/>
          <a:p>
            <a:fld id="{46582119-3288-439E-901F-B09E3B4BB1E8}" type="slidenum">
              <a:rPr lang="nl-NL" smtClean="0"/>
              <a:pPr/>
              <a:t>49</a:t>
            </a:fld>
            <a:endParaRPr lang="nl-NL" dirty="0"/>
          </a:p>
        </p:txBody>
      </p:sp>
      <p:sp>
        <p:nvSpPr>
          <p:cNvPr id="4" name="TextBox 3">
            <a:hlinkClick r:id="rId8" action="ppaction://hlinksldjump"/>
            <a:extLst>
              <a:ext uri="{FF2B5EF4-FFF2-40B4-BE49-F238E27FC236}">
                <a16:creationId xmlns:a16="http://schemas.microsoft.com/office/drawing/2014/main" id="{B7E8B1CB-8B5B-2F71-F494-EAA407ABE582}"/>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737944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C8A1F-EE59-3E3D-7EBF-959A2D303E7F}"/>
              </a:ext>
            </a:extLst>
          </p:cNvPr>
          <p:cNvSpPr>
            <a:spLocks noGrp="1"/>
          </p:cNvSpPr>
          <p:nvPr>
            <p:ph type="title"/>
          </p:nvPr>
        </p:nvSpPr>
        <p:spPr/>
        <p:txBody>
          <a:bodyPr>
            <a:normAutofit/>
          </a:bodyPr>
          <a:lstStyle/>
          <a:p>
            <a:r>
              <a:rPr lang="nl-NL" dirty="0"/>
              <a:t>Regenwateroverlast</a:t>
            </a:r>
            <a:br>
              <a:rPr lang="nl-NL" dirty="0"/>
            </a:br>
            <a:r>
              <a:rPr lang="nl-NL" sz="2800" dirty="0"/>
              <a:t>Verharding</a:t>
            </a:r>
            <a:endParaRPr lang="nl-NL" dirty="0"/>
          </a:p>
        </p:txBody>
      </p:sp>
      <p:sp>
        <p:nvSpPr>
          <p:cNvPr id="3" name="Content Placeholder 2">
            <a:extLst>
              <a:ext uri="{FF2B5EF4-FFF2-40B4-BE49-F238E27FC236}">
                <a16:creationId xmlns:a16="http://schemas.microsoft.com/office/drawing/2014/main" id="{9527863B-5943-E72B-1C96-874B232BA7B7}"/>
              </a:ext>
            </a:extLst>
          </p:cNvPr>
          <p:cNvSpPr>
            <a:spLocks noGrp="1"/>
          </p:cNvSpPr>
          <p:nvPr>
            <p:ph idx="1"/>
          </p:nvPr>
        </p:nvSpPr>
        <p:spPr>
          <a:xfrm>
            <a:off x="838200" y="2502323"/>
            <a:ext cx="10515600" cy="859209"/>
          </a:xfrm>
        </p:spPr>
        <p:txBody>
          <a:bodyPr/>
          <a:lstStyle/>
          <a:p>
            <a:pPr marL="0" indent="0">
              <a:buNone/>
            </a:pPr>
            <a:r>
              <a:rPr lang="nl-NL" dirty="0"/>
              <a:t>Wat voor overlast is het?</a:t>
            </a:r>
          </a:p>
        </p:txBody>
      </p:sp>
      <p:sp>
        <p:nvSpPr>
          <p:cNvPr id="4" name="TextBox 3">
            <a:extLst>
              <a:ext uri="{FF2B5EF4-FFF2-40B4-BE49-F238E27FC236}">
                <a16:creationId xmlns:a16="http://schemas.microsoft.com/office/drawing/2014/main" id="{466F7F4F-5E17-C9EA-885D-9A9F6C6790CF}"/>
              </a:ext>
            </a:extLst>
          </p:cNvPr>
          <p:cNvSpPr txBox="1"/>
          <p:nvPr/>
        </p:nvSpPr>
        <p:spPr>
          <a:xfrm>
            <a:off x="838200" y="4173167"/>
            <a:ext cx="1880754" cy="369332"/>
          </a:xfrm>
          <a:prstGeom prst="rect">
            <a:avLst/>
          </a:prstGeom>
          <a:noFill/>
        </p:spPr>
        <p:txBody>
          <a:bodyPr wrap="square" rtlCol="0">
            <a:spAutoFit/>
          </a:bodyPr>
          <a:lstStyle/>
          <a:p>
            <a:pPr algn="ctr"/>
            <a:r>
              <a:rPr lang="nl-NL" dirty="0"/>
              <a:t>Stagnatie</a:t>
            </a:r>
          </a:p>
        </p:txBody>
      </p:sp>
      <p:sp>
        <p:nvSpPr>
          <p:cNvPr id="5" name="TextBox 4">
            <a:extLst>
              <a:ext uri="{FF2B5EF4-FFF2-40B4-BE49-F238E27FC236}">
                <a16:creationId xmlns:a16="http://schemas.microsoft.com/office/drawing/2014/main" id="{3557E84D-DAFA-F47C-F1EA-E55DFE0C1C2E}"/>
              </a:ext>
            </a:extLst>
          </p:cNvPr>
          <p:cNvSpPr txBox="1"/>
          <p:nvPr/>
        </p:nvSpPr>
        <p:spPr>
          <a:xfrm>
            <a:off x="5155623" y="4173167"/>
            <a:ext cx="1880754" cy="369332"/>
          </a:xfrm>
          <a:prstGeom prst="rect">
            <a:avLst/>
          </a:prstGeom>
          <a:noFill/>
        </p:spPr>
        <p:txBody>
          <a:bodyPr wrap="square" rtlCol="0">
            <a:spAutoFit/>
          </a:bodyPr>
          <a:lstStyle/>
          <a:p>
            <a:pPr algn="ctr"/>
            <a:r>
              <a:rPr lang="nl-NL" dirty="0"/>
              <a:t>Stroming</a:t>
            </a:r>
          </a:p>
        </p:txBody>
      </p:sp>
      <p:sp>
        <p:nvSpPr>
          <p:cNvPr id="6" name="TextBox 5">
            <a:extLst>
              <a:ext uri="{FF2B5EF4-FFF2-40B4-BE49-F238E27FC236}">
                <a16:creationId xmlns:a16="http://schemas.microsoft.com/office/drawing/2014/main" id="{0F6267CC-0A3A-B5BF-98D8-11F2DDB4F8E9}"/>
              </a:ext>
            </a:extLst>
          </p:cNvPr>
          <p:cNvSpPr txBox="1"/>
          <p:nvPr/>
        </p:nvSpPr>
        <p:spPr>
          <a:xfrm>
            <a:off x="9473046" y="4173167"/>
            <a:ext cx="1880754" cy="369332"/>
          </a:xfrm>
          <a:prstGeom prst="rect">
            <a:avLst/>
          </a:prstGeom>
          <a:noFill/>
        </p:spPr>
        <p:txBody>
          <a:bodyPr wrap="square" rtlCol="0">
            <a:spAutoFit/>
          </a:bodyPr>
          <a:lstStyle/>
          <a:p>
            <a:pPr algn="ctr"/>
            <a:r>
              <a:rPr lang="nl-NL" dirty="0" err="1"/>
              <a:t>Terugstuwing</a:t>
            </a:r>
            <a:endParaRPr lang="nl-NL" dirty="0"/>
          </a:p>
        </p:txBody>
      </p:sp>
      <mc:AlternateContent xmlns:mc="http://schemas.openxmlformats.org/markup-compatibility/2006" xmlns:pslz="http://schemas.microsoft.com/office/powerpoint/2016/slidezoom">
        <mc:Choice Requires="pslz">
          <p:graphicFrame>
            <p:nvGraphicFramePr>
              <p:cNvPr id="10" name="Slide Zoom 9">
                <a:extLst>
                  <a:ext uri="{FF2B5EF4-FFF2-40B4-BE49-F238E27FC236}">
                    <a16:creationId xmlns:a16="http://schemas.microsoft.com/office/drawing/2014/main" id="{B3C10121-19C9-BF0D-D164-F0E178C5DE86}"/>
                  </a:ext>
                </a:extLst>
              </p:cNvPr>
              <p:cNvGraphicFramePr>
                <a:graphicFrameLocks noChangeAspect="1"/>
              </p:cNvGraphicFramePr>
              <p:nvPr>
                <p:extLst>
                  <p:ext uri="{D42A27DB-BD31-4B8C-83A1-F6EECF244321}">
                    <p14:modId xmlns:p14="http://schemas.microsoft.com/office/powerpoint/2010/main" val="735674620"/>
                  </p:ext>
                </p:extLst>
              </p:nvPr>
            </p:nvGraphicFramePr>
            <p:xfrm>
              <a:off x="254577" y="4778375"/>
              <a:ext cx="3048000" cy="1714500"/>
            </p:xfrm>
            <a:graphic>
              <a:graphicData uri="http://schemas.microsoft.com/office/powerpoint/2016/slidezoom">
                <pslz:sldZm>
                  <pslz:sldZmObj sldId="268" cId="3576051956">
                    <pslz:zmPr id="{955DFE19-879E-4D25-A061-B7EA1A121316}"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0" name="Slide Zoom 9">
                <a:hlinkClick r:id="rId3" action="ppaction://hlinksldjump"/>
                <a:extLst>
                  <a:ext uri="{FF2B5EF4-FFF2-40B4-BE49-F238E27FC236}">
                    <a16:creationId xmlns:a16="http://schemas.microsoft.com/office/drawing/2014/main" id="{B3C10121-19C9-BF0D-D164-F0E178C5DE86}"/>
                  </a:ext>
                </a:extLst>
              </p:cNvPr>
              <p:cNvPicPr>
                <a:picLocks noGrp="1" noRot="1" noChangeAspect="1" noMove="1" noResize="1" noEditPoints="1" noAdjustHandles="1" noChangeArrowheads="1" noChangeShapeType="1"/>
              </p:cNvPicPr>
              <p:nvPr/>
            </p:nvPicPr>
            <p:blipFill>
              <a:blip r:embed="rId4"/>
              <a:stretch>
                <a:fillRect/>
              </a:stretch>
            </p:blipFill>
            <p:spPr>
              <a:xfrm>
                <a:off x="254577" y="4778375"/>
                <a:ext cx="3048000" cy="1714500"/>
              </a:xfrm>
              <a:prstGeom prst="rect">
                <a:avLst/>
              </a:prstGeom>
              <a:ln w="3175">
                <a:solidFill>
                  <a:prstClr val="ltGray"/>
                </a:solidFill>
              </a:ln>
            </p:spPr>
          </p:pic>
        </mc:Fallback>
      </mc:AlternateContent>
      <p:sp>
        <p:nvSpPr>
          <p:cNvPr id="9" name="Slide Number Placeholder 8">
            <a:extLst>
              <a:ext uri="{FF2B5EF4-FFF2-40B4-BE49-F238E27FC236}">
                <a16:creationId xmlns:a16="http://schemas.microsoft.com/office/drawing/2014/main" id="{CC3C079F-349A-BBFF-C9CB-781414FB9150}"/>
              </a:ext>
            </a:extLst>
          </p:cNvPr>
          <p:cNvSpPr>
            <a:spLocks noGrp="1"/>
          </p:cNvSpPr>
          <p:nvPr>
            <p:ph type="sldNum" sz="quarter" idx="12"/>
          </p:nvPr>
        </p:nvSpPr>
        <p:spPr/>
        <p:txBody>
          <a:bodyPr/>
          <a:lstStyle/>
          <a:p>
            <a:fld id="{46582119-3288-439E-901F-B09E3B4BB1E8}" type="slidenum">
              <a:rPr lang="nl-NL" smtClean="0"/>
              <a:pPr/>
              <a:t>5</a:t>
            </a:fld>
            <a:endParaRPr lang="nl-NL" dirty="0"/>
          </a:p>
        </p:txBody>
      </p:sp>
    </p:spTree>
    <p:extLst>
      <p:ext uri="{BB962C8B-B14F-4D97-AF65-F5344CB8AC3E}">
        <p14:creationId xmlns:p14="http://schemas.microsoft.com/office/powerpoint/2010/main" val="13638512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966D7-B5AD-3BC7-AC9B-68D5B9E895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09D71E7-24AB-5F4A-E8F4-8410D141E012}"/>
              </a:ext>
            </a:extLst>
          </p:cNvPr>
          <p:cNvSpPr>
            <a:spLocks noGrp="1"/>
          </p:cNvSpPr>
          <p:nvPr>
            <p:ph type="title"/>
          </p:nvPr>
        </p:nvSpPr>
        <p:spPr/>
        <p:txBody>
          <a:bodyPr>
            <a:normAutofit/>
          </a:bodyPr>
          <a:lstStyle/>
          <a:p>
            <a:r>
              <a:rPr lang="nl-NL" dirty="0"/>
              <a:t>Maatregelcluster: Maaiveld en stroomprofiel</a:t>
            </a:r>
          </a:p>
        </p:txBody>
      </p:sp>
      <p:sp>
        <p:nvSpPr>
          <p:cNvPr id="3" name="Content Placeholder 2">
            <a:extLst>
              <a:ext uri="{FF2B5EF4-FFF2-40B4-BE49-F238E27FC236}">
                <a16:creationId xmlns:a16="http://schemas.microsoft.com/office/drawing/2014/main" id="{350996BF-4203-BD05-A104-27F298B28D35}"/>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graphicFrame>
        <p:nvGraphicFramePr>
          <p:cNvPr id="11" name="Table 10">
            <a:extLst>
              <a:ext uri="{FF2B5EF4-FFF2-40B4-BE49-F238E27FC236}">
                <a16:creationId xmlns:a16="http://schemas.microsoft.com/office/drawing/2014/main" id="{773C9245-BC60-DE8B-8B5E-5276A2DDE9D7}"/>
              </a:ext>
            </a:extLst>
          </p:cNvPr>
          <p:cNvGraphicFramePr>
            <a:graphicFrameLocks noGrp="1"/>
          </p:cNvGraphicFramePr>
          <p:nvPr>
            <p:extLst>
              <p:ext uri="{D42A27DB-BD31-4B8C-83A1-F6EECF244321}">
                <p14:modId xmlns:p14="http://schemas.microsoft.com/office/powerpoint/2010/main" val="1339605825"/>
              </p:ext>
            </p:extLst>
          </p:nvPr>
        </p:nvGraphicFramePr>
        <p:xfrm>
          <a:off x="1289560" y="2974975"/>
          <a:ext cx="9612879" cy="3838065"/>
        </p:xfrm>
        <a:graphic>
          <a:graphicData uri="http://schemas.openxmlformats.org/drawingml/2006/table">
            <a:tbl>
              <a:tblPr>
                <a:tableStyleId>{5C22544A-7EE6-4342-B048-85BDC9FD1C3A}</a:tableStyleId>
              </a:tblPr>
              <a:tblGrid>
                <a:gridCol w="2738271">
                  <a:extLst>
                    <a:ext uri="{9D8B030D-6E8A-4147-A177-3AD203B41FA5}">
                      <a16:colId xmlns:a16="http://schemas.microsoft.com/office/drawing/2014/main" val="2487893904"/>
                    </a:ext>
                  </a:extLst>
                </a:gridCol>
                <a:gridCol w="1483016">
                  <a:extLst>
                    <a:ext uri="{9D8B030D-6E8A-4147-A177-3AD203B41FA5}">
                      <a16:colId xmlns:a16="http://schemas.microsoft.com/office/drawing/2014/main" val="996708925"/>
                    </a:ext>
                  </a:extLst>
                </a:gridCol>
                <a:gridCol w="809372">
                  <a:extLst>
                    <a:ext uri="{9D8B030D-6E8A-4147-A177-3AD203B41FA5}">
                      <a16:colId xmlns:a16="http://schemas.microsoft.com/office/drawing/2014/main" val="1009997474"/>
                    </a:ext>
                  </a:extLst>
                </a:gridCol>
                <a:gridCol w="970257">
                  <a:extLst>
                    <a:ext uri="{9D8B030D-6E8A-4147-A177-3AD203B41FA5}">
                      <a16:colId xmlns:a16="http://schemas.microsoft.com/office/drawing/2014/main" val="3782617060"/>
                    </a:ext>
                  </a:extLst>
                </a:gridCol>
                <a:gridCol w="2301762">
                  <a:extLst>
                    <a:ext uri="{9D8B030D-6E8A-4147-A177-3AD203B41FA5}">
                      <a16:colId xmlns:a16="http://schemas.microsoft.com/office/drawing/2014/main" val="3000638472"/>
                    </a:ext>
                  </a:extLst>
                </a:gridCol>
                <a:gridCol w="1310201">
                  <a:extLst>
                    <a:ext uri="{9D8B030D-6E8A-4147-A177-3AD203B41FA5}">
                      <a16:colId xmlns:a16="http://schemas.microsoft.com/office/drawing/2014/main" val="3808724140"/>
                    </a:ext>
                  </a:extLst>
                </a:gridCol>
              </a:tblGrid>
              <a:tr h="592573">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386497">
                <a:tc>
                  <a:txBody>
                    <a:bodyPr/>
                    <a:lstStyle/>
                    <a:p>
                      <a:pPr algn="l" fontAlgn="t">
                        <a:buNone/>
                      </a:pPr>
                      <a:r>
                        <a:rPr lang="nl-NL" sz="1200" b="0" i="0" u="none" strike="noStrike" dirty="0">
                          <a:solidFill>
                            <a:srgbClr val="000000"/>
                          </a:solidFill>
                          <a:effectLst/>
                          <a:latin typeface="Aptos Narrow" panose="020B0004020202020204" pitchFamily="34" charset="0"/>
                        </a:rPr>
                        <a:t>Volledige herprofilering straatprofiel</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386497">
                <a:tc>
                  <a:txBody>
                    <a:bodyPr/>
                    <a:lstStyle/>
                    <a:p>
                      <a:pPr algn="l" fontAlgn="t">
                        <a:buNone/>
                      </a:pPr>
                      <a:r>
                        <a:rPr lang="nl-NL" sz="1200" b="0" i="0" u="none" strike="noStrike">
                          <a:solidFill>
                            <a:srgbClr val="000000"/>
                          </a:solidFill>
                          <a:effectLst/>
                          <a:latin typeface="Aptos Narrow" panose="020B0004020202020204" pitchFamily="34" charset="0"/>
                        </a:rPr>
                        <a:t>Aanleg grote buffergreppels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2" action="ppaction://hlinkfile"/>
                        </a:rPr>
                        <a:t>Buffergreppel</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199281282"/>
                  </a:ext>
                </a:extLst>
              </a:tr>
              <a:tr h="434819">
                <a:tc>
                  <a:txBody>
                    <a:bodyPr/>
                    <a:lstStyle/>
                    <a:p>
                      <a:pPr algn="l" fontAlgn="t">
                        <a:buNone/>
                      </a:pPr>
                      <a:r>
                        <a:rPr lang="nl-NL" sz="1200" b="0" i="0" u="none" strike="noStrike">
                          <a:solidFill>
                            <a:srgbClr val="000000"/>
                          </a:solidFill>
                          <a:effectLst/>
                          <a:latin typeface="Aptos Narrow" panose="020B0004020202020204" pitchFamily="34" charset="0"/>
                        </a:rPr>
                        <a:t>Grootschalige aanleg infiltrerende verharding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3" action="ppaction://hlinkfile"/>
                        </a:rPr>
                        <a:t>Infiltrerende verharding</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434819">
                <a:tc>
                  <a:txBody>
                    <a:bodyPr/>
                    <a:lstStyle/>
                    <a:p>
                      <a:pPr algn="l" fontAlgn="t">
                        <a:buNone/>
                      </a:pPr>
                      <a:r>
                        <a:rPr lang="nl-NL" sz="1200" b="0" i="0" u="none" strike="noStrike">
                          <a:solidFill>
                            <a:srgbClr val="000000"/>
                          </a:solidFill>
                          <a:effectLst/>
                          <a:latin typeface="Aptos Narrow" panose="020B0004020202020204" pitchFamily="34" charset="0"/>
                        </a:rPr>
                        <a:t>Aanleg wadi's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4" action="ppaction://hlinkfile"/>
                        </a:rPr>
                        <a:t>Wadi</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386497">
                <a:tc>
                  <a:txBody>
                    <a:bodyPr/>
                    <a:lstStyle/>
                    <a:p>
                      <a:pPr algn="l" fontAlgn="t">
                        <a:buNone/>
                      </a:pPr>
                      <a:r>
                        <a:rPr lang="nl-NL" sz="1200" b="0" i="0" u="none" strike="noStrike">
                          <a:solidFill>
                            <a:srgbClr val="000000"/>
                          </a:solidFill>
                          <a:effectLst/>
                          <a:latin typeface="Aptos Narrow" panose="020B0004020202020204" pitchFamily="34" charset="0"/>
                        </a:rPr>
                        <a:t>Aanleg centrale bufferzone</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r h="434819">
                <a:tc>
                  <a:txBody>
                    <a:bodyPr/>
                    <a:lstStyle/>
                    <a:p>
                      <a:pPr algn="l" fontAlgn="t">
                        <a:buNone/>
                      </a:pPr>
                      <a:r>
                        <a:rPr lang="nl-NL" sz="1200" b="0" i="0" u="none" strike="noStrike">
                          <a:solidFill>
                            <a:srgbClr val="000000"/>
                          </a:solidFill>
                          <a:effectLst/>
                          <a:latin typeface="Aptos Narrow" panose="020B0004020202020204" pitchFamily="34" charset="0"/>
                        </a:rPr>
                        <a:t>Aanleg ondergrondse berging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5" action="ppaction://hlinkfile"/>
                        </a:rPr>
                        <a:t>Ondergrondse berging</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52526729"/>
                  </a:ext>
                </a:extLst>
              </a:tr>
              <a:tr h="386497">
                <a:tc>
                  <a:txBody>
                    <a:bodyPr/>
                    <a:lstStyle/>
                    <a:p>
                      <a:pPr algn="l" fontAlgn="t">
                        <a:buNone/>
                      </a:pPr>
                      <a:r>
                        <a:rPr lang="nl-NL" sz="1200" b="0" i="0" u="none" strike="noStrike">
                          <a:solidFill>
                            <a:srgbClr val="000000"/>
                          </a:solidFill>
                          <a:effectLst/>
                          <a:latin typeface="Aptos Narrow" panose="020B0004020202020204" pitchFamily="34" charset="0"/>
                        </a:rPr>
                        <a:t>Grootschalige vergroening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811643884"/>
                  </a:ext>
                </a:extLst>
              </a:tr>
              <a:tr h="395047">
                <a:tc>
                  <a:txBody>
                    <a:bodyPr/>
                    <a:lstStyle/>
                    <a:p>
                      <a:pPr algn="l" fontAlgn="t">
                        <a:buNone/>
                      </a:pPr>
                      <a:r>
                        <a:rPr lang="nl-NL" sz="1200" b="0" i="0" u="none" strike="noStrike">
                          <a:solidFill>
                            <a:srgbClr val="000000"/>
                          </a:solidFill>
                          <a:effectLst/>
                          <a:latin typeface="Aptos Narrow" panose="020B0004020202020204" pitchFamily="34" charset="0"/>
                        </a:rPr>
                        <a:t>Reconstructie van hotspots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3543123"/>
                  </a:ext>
                </a:extLst>
              </a:tr>
            </a:tbl>
          </a:graphicData>
        </a:graphic>
      </p:graphicFrame>
      <p:sp>
        <p:nvSpPr>
          <p:cNvPr id="6" name="Slide Number Placeholder 5">
            <a:extLst>
              <a:ext uri="{FF2B5EF4-FFF2-40B4-BE49-F238E27FC236}">
                <a16:creationId xmlns:a16="http://schemas.microsoft.com/office/drawing/2014/main" id="{6DB465AC-1034-4059-DF36-BFB658D6FEA9}"/>
              </a:ext>
            </a:extLst>
          </p:cNvPr>
          <p:cNvSpPr>
            <a:spLocks noGrp="1"/>
          </p:cNvSpPr>
          <p:nvPr>
            <p:ph type="sldNum" sz="quarter" idx="12"/>
          </p:nvPr>
        </p:nvSpPr>
        <p:spPr/>
        <p:txBody>
          <a:bodyPr/>
          <a:lstStyle/>
          <a:p>
            <a:fld id="{46582119-3288-439E-901F-B09E3B4BB1E8}" type="slidenum">
              <a:rPr lang="nl-NL" smtClean="0"/>
              <a:pPr/>
              <a:t>50</a:t>
            </a:fld>
            <a:endParaRPr lang="nl-NL" dirty="0"/>
          </a:p>
        </p:txBody>
      </p:sp>
      <p:sp>
        <p:nvSpPr>
          <p:cNvPr id="4" name="TextBox 3">
            <a:hlinkClick r:id="rId6" action="ppaction://hlinksldjump"/>
            <a:extLst>
              <a:ext uri="{FF2B5EF4-FFF2-40B4-BE49-F238E27FC236}">
                <a16:creationId xmlns:a16="http://schemas.microsoft.com/office/drawing/2014/main" id="{9547EEAF-2554-B17C-E28C-99B9D1EDA527}"/>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61850623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4A717F-C29E-383A-42EC-B53BBDC6599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497C72-80C2-6C0A-6E79-4B6766AC50E3}"/>
              </a:ext>
            </a:extLst>
          </p:cNvPr>
          <p:cNvSpPr>
            <a:spLocks noGrp="1"/>
          </p:cNvSpPr>
          <p:nvPr>
            <p:ph type="title"/>
          </p:nvPr>
        </p:nvSpPr>
        <p:spPr/>
        <p:txBody>
          <a:bodyPr>
            <a:normAutofit/>
          </a:bodyPr>
          <a:lstStyle/>
          <a:p>
            <a:r>
              <a:rPr lang="nl-NL" dirty="0"/>
              <a:t>Maatregelcluster: Maaiveld en stroomprofiel</a:t>
            </a:r>
          </a:p>
        </p:txBody>
      </p:sp>
      <p:sp>
        <p:nvSpPr>
          <p:cNvPr id="3" name="Content Placeholder 2">
            <a:extLst>
              <a:ext uri="{FF2B5EF4-FFF2-40B4-BE49-F238E27FC236}">
                <a16:creationId xmlns:a16="http://schemas.microsoft.com/office/drawing/2014/main" id="{750DFEFB-B35C-672B-F246-AF18DB0386C8}"/>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graphicFrame>
        <p:nvGraphicFramePr>
          <p:cNvPr id="11" name="Table 10">
            <a:extLst>
              <a:ext uri="{FF2B5EF4-FFF2-40B4-BE49-F238E27FC236}">
                <a16:creationId xmlns:a16="http://schemas.microsoft.com/office/drawing/2014/main" id="{0B9B424B-9B9C-2007-4B72-20DC1D12FC97}"/>
              </a:ext>
            </a:extLst>
          </p:cNvPr>
          <p:cNvGraphicFramePr>
            <a:graphicFrameLocks noGrp="1"/>
          </p:cNvGraphicFramePr>
          <p:nvPr>
            <p:extLst>
              <p:ext uri="{D42A27DB-BD31-4B8C-83A1-F6EECF244321}">
                <p14:modId xmlns:p14="http://schemas.microsoft.com/office/powerpoint/2010/main" val="3659050223"/>
              </p:ext>
            </p:extLst>
          </p:nvPr>
        </p:nvGraphicFramePr>
        <p:xfrm>
          <a:off x="1477274" y="3400053"/>
          <a:ext cx="9237451" cy="2947187"/>
        </p:xfrm>
        <a:graphic>
          <a:graphicData uri="http://schemas.openxmlformats.org/drawingml/2006/table">
            <a:tbl>
              <a:tblPr>
                <a:tableStyleId>{5C22544A-7EE6-4342-B048-85BDC9FD1C3A}</a:tableStyleId>
              </a:tblPr>
              <a:tblGrid>
                <a:gridCol w="2631329">
                  <a:extLst>
                    <a:ext uri="{9D8B030D-6E8A-4147-A177-3AD203B41FA5}">
                      <a16:colId xmlns:a16="http://schemas.microsoft.com/office/drawing/2014/main" val="2487893904"/>
                    </a:ext>
                  </a:extLst>
                </a:gridCol>
                <a:gridCol w="1425097">
                  <a:extLst>
                    <a:ext uri="{9D8B030D-6E8A-4147-A177-3AD203B41FA5}">
                      <a16:colId xmlns:a16="http://schemas.microsoft.com/office/drawing/2014/main" val="996708925"/>
                    </a:ext>
                  </a:extLst>
                </a:gridCol>
                <a:gridCol w="1106456">
                  <a:extLst>
                    <a:ext uri="{9D8B030D-6E8A-4147-A177-3AD203B41FA5}">
                      <a16:colId xmlns:a16="http://schemas.microsoft.com/office/drawing/2014/main" val="1009997474"/>
                    </a:ext>
                  </a:extLst>
                </a:gridCol>
                <a:gridCol w="1220614">
                  <a:extLst>
                    <a:ext uri="{9D8B030D-6E8A-4147-A177-3AD203B41FA5}">
                      <a16:colId xmlns:a16="http://schemas.microsoft.com/office/drawing/2014/main" val="3782617060"/>
                    </a:ext>
                  </a:extLst>
                </a:gridCol>
                <a:gridCol w="1623777">
                  <a:extLst>
                    <a:ext uri="{9D8B030D-6E8A-4147-A177-3AD203B41FA5}">
                      <a16:colId xmlns:a16="http://schemas.microsoft.com/office/drawing/2014/main" val="3000638472"/>
                    </a:ext>
                  </a:extLst>
                </a:gridCol>
                <a:gridCol w="1230178">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200" b="0" i="0" u="none" strike="noStrike" dirty="0">
                          <a:solidFill>
                            <a:srgbClr val="000000"/>
                          </a:solidFill>
                          <a:effectLst/>
                          <a:latin typeface="Aptos Narrow" panose="020B0004020202020204" pitchFamily="34" charset="0"/>
                        </a:rPr>
                        <a:t>Herontwerp straatprofiel en ondergrondse structuur</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Aanleg hoofdwaterstructuur</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Vormen van overloopzones</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Uit de buurt van woningen, scholen of nutsvoorzieningen</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Aanleg grote ondergrondse berging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2" action="ppaction://hlinkfile"/>
                        </a:rPr>
                        <a:t>Ondergrondse berging</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Koppel straatprofiel aan oppervlaktewater</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52526729"/>
                  </a:ext>
                </a:extLst>
              </a:tr>
            </a:tbl>
          </a:graphicData>
        </a:graphic>
      </p:graphicFrame>
      <p:sp>
        <p:nvSpPr>
          <p:cNvPr id="6" name="Slide Number Placeholder 5">
            <a:extLst>
              <a:ext uri="{FF2B5EF4-FFF2-40B4-BE49-F238E27FC236}">
                <a16:creationId xmlns:a16="http://schemas.microsoft.com/office/drawing/2014/main" id="{243E05DD-A91D-AC12-C779-B0F436A9079F}"/>
              </a:ext>
            </a:extLst>
          </p:cNvPr>
          <p:cNvSpPr>
            <a:spLocks noGrp="1"/>
          </p:cNvSpPr>
          <p:nvPr>
            <p:ph type="sldNum" sz="quarter" idx="12"/>
          </p:nvPr>
        </p:nvSpPr>
        <p:spPr/>
        <p:txBody>
          <a:bodyPr/>
          <a:lstStyle/>
          <a:p>
            <a:fld id="{46582119-3288-439E-901F-B09E3B4BB1E8}" type="slidenum">
              <a:rPr lang="nl-NL" smtClean="0"/>
              <a:pPr/>
              <a:t>51</a:t>
            </a:fld>
            <a:endParaRPr lang="nl-NL" dirty="0"/>
          </a:p>
        </p:txBody>
      </p:sp>
      <p:sp>
        <p:nvSpPr>
          <p:cNvPr id="5" name="TextBox 4">
            <a:hlinkClick r:id="rId3" action="ppaction://hlinksldjump"/>
            <a:extLst>
              <a:ext uri="{FF2B5EF4-FFF2-40B4-BE49-F238E27FC236}">
                <a16:creationId xmlns:a16="http://schemas.microsoft.com/office/drawing/2014/main" id="{50B15B5F-76FB-5CE2-0A97-22F475E6B3F6}"/>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7614071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501F4D-E8DB-E27D-1896-8F027B731A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811152-355D-D62B-453E-72DD3EFDD287}"/>
              </a:ext>
            </a:extLst>
          </p:cNvPr>
          <p:cNvSpPr>
            <a:spLocks noGrp="1"/>
          </p:cNvSpPr>
          <p:nvPr>
            <p:ph type="title"/>
          </p:nvPr>
        </p:nvSpPr>
        <p:spPr/>
        <p:txBody>
          <a:bodyPr>
            <a:normAutofit/>
          </a:bodyPr>
          <a:lstStyle/>
          <a:p>
            <a:r>
              <a:rPr lang="nl-NL" dirty="0"/>
              <a:t>Maatregelcluster: Putten en Inlaten</a:t>
            </a:r>
          </a:p>
        </p:txBody>
      </p:sp>
      <p:sp>
        <p:nvSpPr>
          <p:cNvPr id="3" name="Content Placeholder 2">
            <a:extLst>
              <a:ext uri="{FF2B5EF4-FFF2-40B4-BE49-F238E27FC236}">
                <a16:creationId xmlns:a16="http://schemas.microsoft.com/office/drawing/2014/main" id="{07CD6584-FBDA-250F-E406-4890FA853D0E}"/>
              </a:ext>
            </a:extLst>
          </p:cNvPr>
          <p:cNvSpPr>
            <a:spLocks noGrp="1"/>
          </p:cNvSpPr>
          <p:nvPr>
            <p:ph idx="1"/>
          </p:nvPr>
        </p:nvSpPr>
        <p:spPr>
          <a:xfrm>
            <a:off x="838200" y="2115766"/>
            <a:ext cx="8589524" cy="859209"/>
          </a:xfrm>
        </p:spPr>
        <p:txBody>
          <a:bodyPr>
            <a:normAutofit/>
          </a:bodyPr>
          <a:lstStyle/>
          <a:p>
            <a:pPr marL="0" indent="0">
              <a:buNone/>
            </a:pPr>
            <a:r>
              <a:rPr lang="nl-NL"/>
              <a:t>Ernst: Laag</a:t>
            </a:r>
            <a:endParaRPr lang="nl-NL" dirty="0"/>
          </a:p>
        </p:txBody>
      </p:sp>
      <p:sp>
        <p:nvSpPr>
          <p:cNvPr id="6" name="Slide Number Placeholder 5">
            <a:extLst>
              <a:ext uri="{FF2B5EF4-FFF2-40B4-BE49-F238E27FC236}">
                <a16:creationId xmlns:a16="http://schemas.microsoft.com/office/drawing/2014/main" id="{5D8A87A4-B179-C1FF-40C4-BDF176B7E909}"/>
              </a:ext>
            </a:extLst>
          </p:cNvPr>
          <p:cNvSpPr>
            <a:spLocks noGrp="1"/>
          </p:cNvSpPr>
          <p:nvPr>
            <p:ph type="sldNum" sz="quarter" idx="12"/>
          </p:nvPr>
        </p:nvSpPr>
        <p:spPr/>
        <p:txBody>
          <a:bodyPr/>
          <a:lstStyle/>
          <a:p>
            <a:fld id="{46582119-3288-439E-901F-B09E3B4BB1E8}" type="slidenum">
              <a:rPr lang="nl-NL" smtClean="0"/>
              <a:pPr/>
              <a:t>52</a:t>
            </a:fld>
            <a:endParaRPr lang="nl-NL" dirty="0"/>
          </a:p>
        </p:txBody>
      </p:sp>
      <p:graphicFrame>
        <p:nvGraphicFramePr>
          <p:cNvPr id="5" name="Table 4">
            <a:extLst>
              <a:ext uri="{FF2B5EF4-FFF2-40B4-BE49-F238E27FC236}">
                <a16:creationId xmlns:a16="http://schemas.microsoft.com/office/drawing/2014/main" id="{058D0D76-435B-FBEC-0C93-E90C6FDC18BE}"/>
              </a:ext>
            </a:extLst>
          </p:cNvPr>
          <p:cNvGraphicFramePr>
            <a:graphicFrameLocks noGrp="1"/>
          </p:cNvGraphicFramePr>
          <p:nvPr>
            <p:extLst>
              <p:ext uri="{D42A27DB-BD31-4B8C-83A1-F6EECF244321}">
                <p14:modId xmlns:p14="http://schemas.microsoft.com/office/powerpoint/2010/main" val="648125379"/>
              </p:ext>
            </p:extLst>
          </p:nvPr>
        </p:nvGraphicFramePr>
        <p:xfrm>
          <a:off x="1766524" y="3610947"/>
          <a:ext cx="8658951" cy="2650082"/>
        </p:xfrm>
        <a:graphic>
          <a:graphicData uri="http://schemas.openxmlformats.org/drawingml/2006/table">
            <a:tbl>
              <a:tblPr>
                <a:tableStyleId>{5C22544A-7EE6-4342-B048-85BDC9FD1C3A}</a:tableStyleId>
              </a:tblPr>
              <a:tblGrid>
                <a:gridCol w="2466541">
                  <a:extLst>
                    <a:ext uri="{9D8B030D-6E8A-4147-A177-3AD203B41FA5}">
                      <a16:colId xmlns:a16="http://schemas.microsoft.com/office/drawing/2014/main" val="2487893904"/>
                    </a:ext>
                  </a:extLst>
                </a:gridCol>
                <a:gridCol w="1335849">
                  <a:extLst>
                    <a:ext uri="{9D8B030D-6E8A-4147-A177-3AD203B41FA5}">
                      <a16:colId xmlns:a16="http://schemas.microsoft.com/office/drawing/2014/main" val="996708925"/>
                    </a:ext>
                  </a:extLst>
                </a:gridCol>
                <a:gridCol w="1037163">
                  <a:extLst>
                    <a:ext uri="{9D8B030D-6E8A-4147-A177-3AD203B41FA5}">
                      <a16:colId xmlns:a16="http://schemas.microsoft.com/office/drawing/2014/main" val="1009997474"/>
                    </a:ext>
                  </a:extLst>
                </a:gridCol>
                <a:gridCol w="1144173">
                  <a:extLst>
                    <a:ext uri="{9D8B030D-6E8A-4147-A177-3AD203B41FA5}">
                      <a16:colId xmlns:a16="http://schemas.microsoft.com/office/drawing/2014/main" val="3782617060"/>
                    </a:ext>
                  </a:extLst>
                </a:gridCol>
                <a:gridCol w="1495041">
                  <a:extLst>
                    <a:ext uri="{9D8B030D-6E8A-4147-A177-3AD203B41FA5}">
                      <a16:colId xmlns:a16="http://schemas.microsoft.com/office/drawing/2014/main" val="3000638472"/>
                    </a:ext>
                  </a:extLst>
                </a:gridCol>
                <a:gridCol w="1180184">
                  <a:extLst>
                    <a:ext uri="{9D8B030D-6E8A-4147-A177-3AD203B41FA5}">
                      <a16:colId xmlns:a16="http://schemas.microsoft.com/office/drawing/2014/main" val="3808724140"/>
                    </a:ext>
                  </a:extLst>
                </a:gridCol>
              </a:tblGrid>
              <a:tr h="621912">
                <a:tc>
                  <a:txBody>
                    <a:bodyPr/>
                    <a:lstStyle/>
                    <a:p>
                      <a:pPr algn="l" fontAlgn="b">
                        <a:buNone/>
                      </a:pPr>
                      <a:r>
                        <a:rPr lang="nl-NL" sz="1200" b="1" u="none" strike="noStrike" dirty="0">
                          <a:effectLst/>
                        </a:rPr>
                        <a:t>Maatregel</a:t>
                      </a:r>
                      <a:endParaRPr lang="nl-NL" sz="12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200" b="1" u="none" strike="noStrike" dirty="0">
                          <a:effectLst/>
                        </a:rPr>
                        <a:t>Benodigde ruimte</a:t>
                      </a:r>
                      <a:endParaRPr lang="nl-NL" sz="12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200" b="1" u="none" strike="noStrike" dirty="0">
                          <a:effectLst/>
                        </a:rPr>
                        <a:t>Kosten</a:t>
                      </a:r>
                      <a:endParaRPr lang="nl-NL" sz="12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200" b="1" u="none" strike="noStrike" dirty="0">
                          <a:effectLst/>
                        </a:rPr>
                        <a:t>Onderhoud</a:t>
                      </a:r>
                      <a:endParaRPr lang="nl-NL" sz="12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200" b="1" i="0" u="none" strike="noStrike" dirty="0">
                          <a:solidFill>
                            <a:srgbClr val="000000"/>
                          </a:solidFill>
                          <a:effectLst/>
                          <a:latin typeface="Aptos Narrow" panose="020B0004020202020204" pitchFamily="34" charset="0"/>
                        </a:rPr>
                        <a:t>Belangrijke </a:t>
                      </a:r>
                      <a:r>
                        <a:rPr lang="nl-NL" sz="1200" b="1" i="0" u="none" strike="noStrike" dirty="0" err="1">
                          <a:solidFill>
                            <a:srgbClr val="000000"/>
                          </a:solidFill>
                          <a:effectLst/>
                          <a:latin typeface="Aptos Narrow" panose="020B0004020202020204" pitchFamily="34" charset="0"/>
                        </a:rPr>
                        <a:t>randwoorwaarden</a:t>
                      </a:r>
                      <a:endParaRPr lang="nl-NL" sz="12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2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405634">
                <a:tc>
                  <a:txBody>
                    <a:bodyPr/>
                    <a:lstStyle/>
                    <a:p>
                      <a:pPr algn="l" fontAlgn="t">
                        <a:buNone/>
                      </a:pPr>
                      <a:r>
                        <a:rPr lang="nl-NL" sz="1200" b="0" i="0" u="none" strike="noStrike" dirty="0">
                          <a:solidFill>
                            <a:srgbClr val="000000"/>
                          </a:solidFill>
                          <a:effectLst/>
                          <a:latin typeface="Aptos Narrow" panose="020B0004020202020204" pitchFamily="34" charset="0"/>
                        </a:rPr>
                        <a:t>Reiniging en leegzuigen van putten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05634">
                <a:tc>
                  <a:txBody>
                    <a:bodyPr/>
                    <a:lstStyle/>
                    <a:p>
                      <a:pPr algn="l" fontAlgn="t">
                        <a:buNone/>
                      </a:pPr>
                      <a:r>
                        <a:rPr lang="nl-NL" sz="1200" b="0" i="0" u="none" strike="noStrike" dirty="0">
                          <a:solidFill>
                            <a:srgbClr val="000000"/>
                          </a:solidFill>
                          <a:effectLst/>
                          <a:latin typeface="Aptos Narrow" panose="020B0004020202020204" pitchFamily="34" charset="0"/>
                        </a:rPr>
                        <a:t>Vervangen of aanpassen putrooster</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05634">
                <a:tc>
                  <a:txBody>
                    <a:bodyPr/>
                    <a:lstStyle/>
                    <a:p>
                      <a:pPr algn="l" fontAlgn="t">
                        <a:buNone/>
                      </a:pPr>
                      <a:r>
                        <a:rPr lang="nl-NL" sz="1200" b="0" i="0" u="none" strike="noStrike" dirty="0">
                          <a:solidFill>
                            <a:srgbClr val="000000"/>
                          </a:solidFill>
                          <a:effectLst/>
                          <a:latin typeface="Aptos Narrow" panose="020B0004020202020204" pitchFamily="34" charset="0"/>
                        </a:rPr>
                        <a:t>Lichte verlaging of herstelling van putrand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405634">
                <a:tc>
                  <a:txBody>
                    <a:bodyPr/>
                    <a:lstStyle/>
                    <a:p>
                      <a:pPr algn="l" fontAlgn="t">
                        <a:buNone/>
                      </a:pPr>
                      <a:r>
                        <a:rPr lang="nl-NL" sz="1200" b="0" i="0" u="none" strike="noStrike" dirty="0">
                          <a:solidFill>
                            <a:srgbClr val="000000"/>
                          </a:solidFill>
                          <a:effectLst/>
                          <a:latin typeface="Aptos Narrow" panose="020B0004020202020204" pitchFamily="34" charset="0"/>
                        </a:rPr>
                        <a:t>Aanleg extra put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405634">
                <a:tc>
                  <a:txBody>
                    <a:bodyPr/>
                    <a:lstStyle/>
                    <a:p>
                      <a:pPr algn="l" fontAlgn="t">
                        <a:buNone/>
                      </a:pPr>
                      <a:r>
                        <a:rPr lang="nl-NL" sz="1200" b="0" i="0" u="none" strike="noStrike" dirty="0">
                          <a:solidFill>
                            <a:srgbClr val="000000"/>
                          </a:solidFill>
                          <a:effectLst/>
                          <a:latin typeface="Aptos Narrow" panose="020B0004020202020204" pitchFamily="34" charset="0"/>
                        </a:rPr>
                        <a:t>Kleine instroomvoorzieningen naar bestaande put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bl>
          </a:graphicData>
        </a:graphic>
      </p:graphicFrame>
      <p:sp>
        <p:nvSpPr>
          <p:cNvPr id="7" name="TextBox 6">
            <a:hlinkClick r:id="rId2" action="ppaction://hlinksldjump"/>
            <a:extLst>
              <a:ext uri="{FF2B5EF4-FFF2-40B4-BE49-F238E27FC236}">
                <a16:creationId xmlns:a16="http://schemas.microsoft.com/office/drawing/2014/main" id="{636BCA8A-22BD-A9EB-8C60-ABC7569FC1BB}"/>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427309491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9594DB-1C47-A027-F718-E9FB58BDD6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F61C2B-372E-A2D7-F05D-BB97B195232A}"/>
              </a:ext>
            </a:extLst>
          </p:cNvPr>
          <p:cNvSpPr>
            <a:spLocks noGrp="1"/>
          </p:cNvSpPr>
          <p:nvPr>
            <p:ph type="title"/>
          </p:nvPr>
        </p:nvSpPr>
        <p:spPr/>
        <p:txBody>
          <a:bodyPr>
            <a:normAutofit/>
          </a:bodyPr>
          <a:lstStyle/>
          <a:p>
            <a:r>
              <a:rPr lang="nl-NL" dirty="0"/>
              <a:t>Maatregelcluster: Putten en Inlaten</a:t>
            </a:r>
          </a:p>
        </p:txBody>
      </p:sp>
      <p:sp>
        <p:nvSpPr>
          <p:cNvPr id="3" name="Content Placeholder 2">
            <a:extLst>
              <a:ext uri="{FF2B5EF4-FFF2-40B4-BE49-F238E27FC236}">
                <a16:creationId xmlns:a16="http://schemas.microsoft.com/office/drawing/2014/main" id="{83C00378-48B7-95A5-04FC-0AADE5682217}"/>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B4E08CE1-E0C8-EF96-1662-8C093B7BF65D}"/>
              </a:ext>
            </a:extLst>
          </p:cNvPr>
          <p:cNvSpPr>
            <a:spLocks noGrp="1"/>
          </p:cNvSpPr>
          <p:nvPr>
            <p:ph type="sldNum" sz="quarter" idx="12"/>
          </p:nvPr>
        </p:nvSpPr>
        <p:spPr/>
        <p:txBody>
          <a:bodyPr/>
          <a:lstStyle/>
          <a:p>
            <a:fld id="{46582119-3288-439E-901F-B09E3B4BB1E8}" type="slidenum">
              <a:rPr lang="nl-NL" smtClean="0"/>
              <a:pPr/>
              <a:t>53</a:t>
            </a:fld>
            <a:endParaRPr lang="nl-NL" dirty="0"/>
          </a:p>
        </p:txBody>
      </p:sp>
      <p:graphicFrame>
        <p:nvGraphicFramePr>
          <p:cNvPr id="5" name="Table 4">
            <a:extLst>
              <a:ext uri="{FF2B5EF4-FFF2-40B4-BE49-F238E27FC236}">
                <a16:creationId xmlns:a16="http://schemas.microsoft.com/office/drawing/2014/main" id="{EA2EE76C-02FF-0A18-136A-A3B799CDA8E7}"/>
              </a:ext>
            </a:extLst>
          </p:cNvPr>
          <p:cNvGraphicFramePr>
            <a:graphicFrameLocks noGrp="1"/>
          </p:cNvGraphicFramePr>
          <p:nvPr>
            <p:extLst>
              <p:ext uri="{D42A27DB-BD31-4B8C-83A1-F6EECF244321}">
                <p14:modId xmlns:p14="http://schemas.microsoft.com/office/powerpoint/2010/main" val="3899443201"/>
              </p:ext>
            </p:extLst>
          </p:nvPr>
        </p:nvGraphicFramePr>
        <p:xfrm>
          <a:off x="1301549" y="3488577"/>
          <a:ext cx="9588901" cy="2474078"/>
        </p:xfrm>
        <a:graphic>
          <a:graphicData uri="http://schemas.openxmlformats.org/drawingml/2006/table">
            <a:tbl>
              <a:tblPr>
                <a:tableStyleId>{5C22544A-7EE6-4342-B048-85BDC9FD1C3A}</a:tableStyleId>
              </a:tblPr>
              <a:tblGrid>
                <a:gridCol w="2731441">
                  <a:extLst>
                    <a:ext uri="{9D8B030D-6E8A-4147-A177-3AD203B41FA5}">
                      <a16:colId xmlns:a16="http://schemas.microsoft.com/office/drawing/2014/main" val="2487893904"/>
                    </a:ext>
                  </a:extLst>
                </a:gridCol>
                <a:gridCol w="1479316">
                  <a:extLst>
                    <a:ext uri="{9D8B030D-6E8A-4147-A177-3AD203B41FA5}">
                      <a16:colId xmlns:a16="http://schemas.microsoft.com/office/drawing/2014/main" val="996708925"/>
                    </a:ext>
                  </a:extLst>
                </a:gridCol>
                <a:gridCol w="1148552">
                  <a:extLst>
                    <a:ext uri="{9D8B030D-6E8A-4147-A177-3AD203B41FA5}">
                      <a16:colId xmlns:a16="http://schemas.microsoft.com/office/drawing/2014/main" val="1009997474"/>
                    </a:ext>
                  </a:extLst>
                </a:gridCol>
                <a:gridCol w="1267054">
                  <a:extLst>
                    <a:ext uri="{9D8B030D-6E8A-4147-A177-3AD203B41FA5}">
                      <a16:colId xmlns:a16="http://schemas.microsoft.com/office/drawing/2014/main" val="3782617060"/>
                    </a:ext>
                  </a:extLst>
                </a:gridCol>
                <a:gridCol w="1655605">
                  <a:extLst>
                    <a:ext uri="{9D8B030D-6E8A-4147-A177-3AD203B41FA5}">
                      <a16:colId xmlns:a16="http://schemas.microsoft.com/office/drawing/2014/main" val="3000638472"/>
                    </a:ext>
                  </a:extLst>
                </a:gridCol>
                <a:gridCol w="1306933">
                  <a:extLst>
                    <a:ext uri="{9D8B030D-6E8A-4147-A177-3AD203B41FA5}">
                      <a16:colId xmlns:a16="http://schemas.microsoft.com/office/drawing/2014/main" val="3808724140"/>
                    </a:ext>
                  </a:extLst>
                </a:gridCol>
              </a:tblGrid>
              <a:tr h="580608">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378694">
                <a:tc>
                  <a:txBody>
                    <a:bodyPr/>
                    <a:lstStyle/>
                    <a:p>
                      <a:pPr algn="l" fontAlgn="t">
                        <a:buNone/>
                      </a:pPr>
                      <a:r>
                        <a:rPr lang="nl-NL" sz="1200" b="0" i="0" u="none" strike="noStrike" dirty="0">
                          <a:solidFill>
                            <a:srgbClr val="000000"/>
                          </a:solidFill>
                          <a:effectLst/>
                          <a:latin typeface="Aptos Narrow" panose="020B0004020202020204" pitchFamily="34" charset="0"/>
                        </a:rPr>
                        <a:t>Aanleg meerdere putten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378694">
                <a:tc>
                  <a:txBody>
                    <a:bodyPr/>
                    <a:lstStyle/>
                    <a:p>
                      <a:pPr algn="l" fontAlgn="t">
                        <a:buNone/>
                      </a:pPr>
                      <a:r>
                        <a:rPr lang="nl-NL" sz="1200" b="0" i="0" u="none" strike="noStrike" dirty="0">
                          <a:solidFill>
                            <a:srgbClr val="000000"/>
                          </a:solidFill>
                          <a:effectLst/>
                          <a:latin typeface="Aptos Narrow" panose="020B0004020202020204" pitchFamily="34" charset="0"/>
                        </a:rPr>
                        <a:t>Put verplaatsen naar hydraulisch laagste punt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378694">
                <a:tc>
                  <a:txBody>
                    <a:bodyPr/>
                    <a:lstStyle/>
                    <a:p>
                      <a:pPr algn="l" fontAlgn="t">
                        <a:buNone/>
                      </a:pPr>
                      <a:r>
                        <a:rPr lang="nl-NL" sz="1200" b="0" i="0" u="none" strike="noStrike">
                          <a:solidFill>
                            <a:srgbClr val="000000"/>
                          </a:solidFill>
                          <a:effectLst/>
                          <a:latin typeface="Aptos Narrow" panose="020B0004020202020204" pitchFamily="34" charset="0"/>
                        </a:rPr>
                        <a:t>Vergroten instroomoppervlak</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378694">
                <a:tc>
                  <a:txBody>
                    <a:bodyPr/>
                    <a:lstStyle/>
                    <a:p>
                      <a:pPr algn="l" fontAlgn="t">
                        <a:buNone/>
                      </a:pPr>
                      <a:r>
                        <a:rPr lang="nl-NL" sz="1200" b="0" i="0" u="none" strike="noStrike" dirty="0">
                          <a:solidFill>
                            <a:srgbClr val="000000"/>
                          </a:solidFill>
                          <a:effectLst/>
                          <a:latin typeface="Aptos Narrow" panose="020B0004020202020204" pitchFamily="34" charset="0"/>
                        </a:rPr>
                        <a:t>Uitbreiden </a:t>
                      </a:r>
                      <a:r>
                        <a:rPr lang="nl-NL" sz="1200" b="0" i="0" u="none" strike="noStrike" dirty="0" err="1">
                          <a:solidFill>
                            <a:srgbClr val="000000"/>
                          </a:solidFill>
                          <a:effectLst/>
                          <a:latin typeface="Aptos Narrow" panose="020B0004020202020204" pitchFamily="34" charset="0"/>
                        </a:rPr>
                        <a:t>putPut</a:t>
                      </a: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378694">
                <a:tc>
                  <a:txBody>
                    <a:bodyPr/>
                    <a:lstStyle/>
                    <a:p>
                      <a:pPr algn="l" fontAlgn="t">
                        <a:buNone/>
                      </a:pPr>
                      <a:r>
                        <a:rPr lang="nl-NL" sz="1200" b="0" i="0" u="none" strike="noStrike" dirty="0">
                          <a:solidFill>
                            <a:srgbClr val="000000"/>
                          </a:solidFill>
                          <a:effectLst/>
                          <a:latin typeface="Aptos Narrow" panose="020B0004020202020204" pitchFamily="34" charset="0"/>
                        </a:rPr>
                        <a:t>Ombouwen put naar groen-inlaat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bl>
          </a:graphicData>
        </a:graphic>
      </p:graphicFrame>
      <p:sp>
        <p:nvSpPr>
          <p:cNvPr id="7" name="TextBox 6">
            <a:hlinkClick r:id="rId2" action="ppaction://hlinksldjump"/>
            <a:extLst>
              <a:ext uri="{FF2B5EF4-FFF2-40B4-BE49-F238E27FC236}">
                <a16:creationId xmlns:a16="http://schemas.microsoft.com/office/drawing/2014/main" id="{B4E5442B-37C6-D8EA-42FE-03A7C862C7AD}"/>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40506413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702C9-659D-8880-33E3-2C1F952D17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0B900D-4905-E2CF-19BB-85121997DB04}"/>
              </a:ext>
            </a:extLst>
          </p:cNvPr>
          <p:cNvSpPr>
            <a:spLocks noGrp="1"/>
          </p:cNvSpPr>
          <p:nvPr>
            <p:ph type="title"/>
          </p:nvPr>
        </p:nvSpPr>
        <p:spPr/>
        <p:txBody>
          <a:bodyPr>
            <a:normAutofit/>
          </a:bodyPr>
          <a:lstStyle/>
          <a:p>
            <a:r>
              <a:rPr lang="nl-NL" dirty="0"/>
              <a:t>Maatregelcluster: Putten en Inlaten</a:t>
            </a:r>
          </a:p>
        </p:txBody>
      </p:sp>
      <p:sp>
        <p:nvSpPr>
          <p:cNvPr id="3" name="Content Placeholder 2">
            <a:extLst>
              <a:ext uri="{FF2B5EF4-FFF2-40B4-BE49-F238E27FC236}">
                <a16:creationId xmlns:a16="http://schemas.microsoft.com/office/drawing/2014/main" id="{D7952C1A-0F85-397B-EDB7-A99E3F3D2BD4}"/>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E4126B1E-0739-3023-FB03-F5CC89638301}"/>
              </a:ext>
            </a:extLst>
          </p:cNvPr>
          <p:cNvSpPr>
            <a:spLocks noGrp="1"/>
          </p:cNvSpPr>
          <p:nvPr>
            <p:ph type="sldNum" sz="quarter" idx="12"/>
          </p:nvPr>
        </p:nvSpPr>
        <p:spPr/>
        <p:txBody>
          <a:bodyPr/>
          <a:lstStyle/>
          <a:p>
            <a:fld id="{46582119-3288-439E-901F-B09E3B4BB1E8}" type="slidenum">
              <a:rPr lang="nl-NL" smtClean="0"/>
              <a:pPr/>
              <a:t>54</a:t>
            </a:fld>
            <a:endParaRPr lang="nl-NL" dirty="0"/>
          </a:p>
        </p:txBody>
      </p:sp>
      <p:graphicFrame>
        <p:nvGraphicFramePr>
          <p:cNvPr id="5" name="Table 4">
            <a:extLst>
              <a:ext uri="{FF2B5EF4-FFF2-40B4-BE49-F238E27FC236}">
                <a16:creationId xmlns:a16="http://schemas.microsoft.com/office/drawing/2014/main" id="{D07FACCD-21F1-1D36-24DA-E0FE74A20595}"/>
              </a:ext>
            </a:extLst>
          </p:cNvPr>
          <p:cNvGraphicFramePr>
            <a:graphicFrameLocks noGrp="1"/>
          </p:cNvGraphicFramePr>
          <p:nvPr>
            <p:extLst>
              <p:ext uri="{D42A27DB-BD31-4B8C-83A1-F6EECF244321}">
                <p14:modId xmlns:p14="http://schemas.microsoft.com/office/powerpoint/2010/main" val="3102054053"/>
              </p:ext>
            </p:extLst>
          </p:nvPr>
        </p:nvGraphicFramePr>
        <p:xfrm>
          <a:off x="1441508" y="3610887"/>
          <a:ext cx="9308983" cy="2558055"/>
        </p:xfrm>
        <a:graphic>
          <a:graphicData uri="http://schemas.openxmlformats.org/drawingml/2006/table">
            <a:tbl>
              <a:tblPr>
                <a:tableStyleId>{5C22544A-7EE6-4342-B048-85BDC9FD1C3A}</a:tableStyleId>
              </a:tblPr>
              <a:tblGrid>
                <a:gridCol w="2651705">
                  <a:extLst>
                    <a:ext uri="{9D8B030D-6E8A-4147-A177-3AD203B41FA5}">
                      <a16:colId xmlns:a16="http://schemas.microsoft.com/office/drawing/2014/main" val="2487893904"/>
                    </a:ext>
                  </a:extLst>
                </a:gridCol>
                <a:gridCol w="1436132">
                  <a:extLst>
                    <a:ext uri="{9D8B030D-6E8A-4147-A177-3AD203B41FA5}">
                      <a16:colId xmlns:a16="http://schemas.microsoft.com/office/drawing/2014/main" val="996708925"/>
                    </a:ext>
                  </a:extLst>
                </a:gridCol>
                <a:gridCol w="1115024">
                  <a:extLst>
                    <a:ext uri="{9D8B030D-6E8A-4147-A177-3AD203B41FA5}">
                      <a16:colId xmlns:a16="http://schemas.microsoft.com/office/drawing/2014/main" val="1009997474"/>
                    </a:ext>
                  </a:extLst>
                </a:gridCol>
                <a:gridCol w="1230067">
                  <a:extLst>
                    <a:ext uri="{9D8B030D-6E8A-4147-A177-3AD203B41FA5}">
                      <a16:colId xmlns:a16="http://schemas.microsoft.com/office/drawing/2014/main" val="3782617060"/>
                    </a:ext>
                  </a:extLst>
                </a:gridCol>
                <a:gridCol w="1607274">
                  <a:extLst>
                    <a:ext uri="{9D8B030D-6E8A-4147-A177-3AD203B41FA5}">
                      <a16:colId xmlns:a16="http://schemas.microsoft.com/office/drawing/2014/main" val="3000638472"/>
                    </a:ext>
                  </a:extLst>
                </a:gridCol>
                <a:gridCol w="1268781">
                  <a:extLst>
                    <a:ext uri="{9D8B030D-6E8A-4147-A177-3AD203B41FA5}">
                      <a16:colId xmlns:a16="http://schemas.microsoft.com/office/drawing/2014/main" val="3808724140"/>
                    </a:ext>
                  </a:extLst>
                </a:gridCol>
              </a:tblGrid>
              <a:tr h="600315">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391548">
                <a:tc>
                  <a:txBody>
                    <a:bodyPr/>
                    <a:lstStyle/>
                    <a:p>
                      <a:pPr algn="l" fontAlgn="t">
                        <a:buNone/>
                      </a:pPr>
                      <a:r>
                        <a:rPr lang="nl-NL" sz="1200" b="0" i="0" u="none" strike="noStrike" dirty="0">
                          <a:solidFill>
                            <a:srgbClr val="000000"/>
                          </a:solidFill>
                          <a:effectLst/>
                          <a:latin typeface="Aptos Narrow" panose="020B0004020202020204" pitchFamily="34" charset="0"/>
                        </a:rPr>
                        <a:t>Grootschalige uitbreiding putcapaciteit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391548">
                <a:tc>
                  <a:txBody>
                    <a:bodyPr/>
                    <a:lstStyle/>
                    <a:p>
                      <a:pPr algn="l" fontAlgn="t">
                        <a:buNone/>
                      </a:pPr>
                      <a:r>
                        <a:rPr lang="nl-NL" sz="1200" b="0" i="0" u="none" strike="noStrike">
                          <a:solidFill>
                            <a:srgbClr val="000000"/>
                          </a:solidFill>
                          <a:effectLst/>
                          <a:latin typeface="Aptos Narrow" panose="020B0004020202020204" pitchFamily="34" charset="0"/>
                        </a:rPr>
                        <a:t>Overschakelen naar lijnafwatering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391548">
                <a:tc>
                  <a:txBody>
                    <a:bodyPr/>
                    <a:lstStyle/>
                    <a:p>
                      <a:pPr algn="l" fontAlgn="t">
                        <a:buNone/>
                      </a:pPr>
                      <a:r>
                        <a:rPr lang="nl-NL" sz="1200" b="0" i="0" u="none" strike="noStrike" dirty="0">
                          <a:solidFill>
                            <a:srgbClr val="000000"/>
                          </a:solidFill>
                          <a:effectLst/>
                          <a:latin typeface="Aptos Narrow" panose="020B0004020202020204" pitchFamily="34" charset="0"/>
                        </a:rPr>
                        <a:t>Aanpassing putten naar hoogwaterbestendige inlaten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391548">
                <a:tc>
                  <a:txBody>
                    <a:bodyPr/>
                    <a:lstStyle/>
                    <a:p>
                      <a:pPr algn="l" fontAlgn="t">
                        <a:buNone/>
                      </a:pPr>
                      <a:r>
                        <a:rPr lang="nl-NL" sz="1200" b="0" i="0" u="none" strike="noStrike" dirty="0">
                          <a:solidFill>
                            <a:srgbClr val="000000"/>
                          </a:solidFill>
                          <a:effectLst/>
                          <a:latin typeface="Aptos Narrow" panose="020B0004020202020204" pitchFamily="34" charset="0"/>
                        </a:rPr>
                        <a:t>Herontwerp put- en inlaatsysteem</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391548">
                <a:tc>
                  <a:txBody>
                    <a:bodyPr/>
                    <a:lstStyle/>
                    <a:p>
                      <a:pPr algn="l" fontAlgn="t">
                        <a:buNone/>
                      </a:pPr>
                      <a:r>
                        <a:rPr lang="nl-NL" sz="1200" b="0" i="0" u="none" strike="noStrike">
                          <a:solidFill>
                            <a:srgbClr val="000000"/>
                          </a:solidFill>
                          <a:effectLst/>
                          <a:latin typeface="Aptos Narrow" panose="020B0004020202020204" pitchFamily="34" charset="0"/>
                        </a:rPr>
                        <a:t>Tijdelijke fail-safe afvoer en noodrouting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bl>
          </a:graphicData>
        </a:graphic>
      </p:graphicFrame>
      <p:sp>
        <p:nvSpPr>
          <p:cNvPr id="4" name="TextBox 3">
            <a:hlinkClick r:id="rId2" action="ppaction://hlinksldjump"/>
            <a:extLst>
              <a:ext uri="{FF2B5EF4-FFF2-40B4-BE49-F238E27FC236}">
                <a16:creationId xmlns:a16="http://schemas.microsoft.com/office/drawing/2014/main" id="{4ED5BAD6-A85F-FFC2-602A-F1C045A09FEF}"/>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5884991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34639-3ADC-D9C5-7C12-57350A2889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A71FBA4-B94F-084D-93B2-0D5B07CE4703}"/>
              </a:ext>
            </a:extLst>
          </p:cNvPr>
          <p:cNvSpPr>
            <a:spLocks noGrp="1"/>
          </p:cNvSpPr>
          <p:nvPr>
            <p:ph type="title"/>
          </p:nvPr>
        </p:nvSpPr>
        <p:spPr/>
        <p:txBody>
          <a:bodyPr>
            <a:normAutofit/>
          </a:bodyPr>
          <a:lstStyle/>
          <a:p>
            <a:r>
              <a:rPr lang="nl-NL" dirty="0"/>
              <a:t>Maatregelcluster: Putten en Inlaten</a:t>
            </a:r>
          </a:p>
        </p:txBody>
      </p:sp>
      <p:sp>
        <p:nvSpPr>
          <p:cNvPr id="3" name="Content Placeholder 2">
            <a:extLst>
              <a:ext uri="{FF2B5EF4-FFF2-40B4-BE49-F238E27FC236}">
                <a16:creationId xmlns:a16="http://schemas.microsoft.com/office/drawing/2014/main" id="{982D8AF0-8EED-9E0C-7E1E-B737CD7D5E40}"/>
              </a:ext>
            </a:extLst>
          </p:cNvPr>
          <p:cNvSpPr>
            <a:spLocks noGrp="1"/>
          </p:cNvSpPr>
          <p:nvPr>
            <p:ph idx="1"/>
          </p:nvPr>
        </p:nvSpPr>
        <p:spPr>
          <a:xfrm>
            <a:off x="838200" y="2115766"/>
            <a:ext cx="8589524" cy="859209"/>
          </a:xfrm>
        </p:spPr>
        <p:txBody>
          <a:bodyPr>
            <a:normAutofit/>
          </a:bodyPr>
          <a:lstStyle/>
          <a:p>
            <a:pPr marL="0" indent="0">
              <a:buNone/>
            </a:pPr>
            <a:r>
              <a:rPr lang="nl-NL"/>
              <a:t>Ernst: Laag</a:t>
            </a:r>
            <a:endParaRPr lang="nl-NL" dirty="0"/>
          </a:p>
        </p:txBody>
      </p:sp>
      <p:sp>
        <p:nvSpPr>
          <p:cNvPr id="6" name="Slide Number Placeholder 5">
            <a:extLst>
              <a:ext uri="{FF2B5EF4-FFF2-40B4-BE49-F238E27FC236}">
                <a16:creationId xmlns:a16="http://schemas.microsoft.com/office/drawing/2014/main" id="{4653B319-C82E-1633-E4C2-24115AE719A2}"/>
              </a:ext>
            </a:extLst>
          </p:cNvPr>
          <p:cNvSpPr>
            <a:spLocks noGrp="1"/>
          </p:cNvSpPr>
          <p:nvPr>
            <p:ph type="sldNum" sz="quarter" idx="12"/>
          </p:nvPr>
        </p:nvSpPr>
        <p:spPr/>
        <p:txBody>
          <a:bodyPr/>
          <a:lstStyle/>
          <a:p>
            <a:fld id="{46582119-3288-439E-901F-B09E3B4BB1E8}" type="slidenum">
              <a:rPr lang="nl-NL" smtClean="0"/>
              <a:pPr/>
              <a:t>55</a:t>
            </a:fld>
            <a:endParaRPr lang="nl-NL" dirty="0"/>
          </a:p>
        </p:txBody>
      </p:sp>
      <p:graphicFrame>
        <p:nvGraphicFramePr>
          <p:cNvPr id="5" name="Table 4">
            <a:extLst>
              <a:ext uri="{FF2B5EF4-FFF2-40B4-BE49-F238E27FC236}">
                <a16:creationId xmlns:a16="http://schemas.microsoft.com/office/drawing/2014/main" id="{C9610EF1-89D1-9E73-0B95-129554AA3CD2}"/>
              </a:ext>
            </a:extLst>
          </p:cNvPr>
          <p:cNvGraphicFramePr>
            <a:graphicFrameLocks noGrp="1"/>
          </p:cNvGraphicFramePr>
          <p:nvPr>
            <p:extLst>
              <p:ext uri="{D42A27DB-BD31-4B8C-83A1-F6EECF244321}">
                <p14:modId xmlns:p14="http://schemas.microsoft.com/office/powerpoint/2010/main" val="697841791"/>
              </p:ext>
            </p:extLst>
          </p:nvPr>
        </p:nvGraphicFramePr>
        <p:xfrm>
          <a:off x="1404186" y="3506819"/>
          <a:ext cx="9383628" cy="2774147"/>
        </p:xfrm>
        <a:graphic>
          <a:graphicData uri="http://schemas.openxmlformats.org/drawingml/2006/table">
            <a:tbl>
              <a:tblPr>
                <a:tableStyleId>{5C22544A-7EE6-4342-B048-85BDC9FD1C3A}</a:tableStyleId>
              </a:tblPr>
              <a:tblGrid>
                <a:gridCol w="2672968">
                  <a:extLst>
                    <a:ext uri="{9D8B030D-6E8A-4147-A177-3AD203B41FA5}">
                      <a16:colId xmlns:a16="http://schemas.microsoft.com/office/drawing/2014/main" val="2487893904"/>
                    </a:ext>
                  </a:extLst>
                </a:gridCol>
                <a:gridCol w="1447648">
                  <a:extLst>
                    <a:ext uri="{9D8B030D-6E8A-4147-A177-3AD203B41FA5}">
                      <a16:colId xmlns:a16="http://schemas.microsoft.com/office/drawing/2014/main" val="996708925"/>
                    </a:ext>
                  </a:extLst>
                </a:gridCol>
                <a:gridCol w="1123965">
                  <a:extLst>
                    <a:ext uri="{9D8B030D-6E8A-4147-A177-3AD203B41FA5}">
                      <a16:colId xmlns:a16="http://schemas.microsoft.com/office/drawing/2014/main" val="1009997474"/>
                    </a:ext>
                  </a:extLst>
                </a:gridCol>
                <a:gridCol w="1239930">
                  <a:extLst>
                    <a:ext uri="{9D8B030D-6E8A-4147-A177-3AD203B41FA5}">
                      <a16:colId xmlns:a16="http://schemas.microsoft.com/office/drawing/2014/main" val="3782617060"/>
                    </a:ext>
                  </a:extLst>
                </a:gridCol>
                <a:gridCol w="1620162">
                  <a:extLst>
                    <a:ext uri="{9D8B030D-6E8A-4147-A177-3AD203B41FA5}">
                      <a16:colId xmlns:a16="http://schemas.microsoft.com/office/drawing/2014/main" val="3000638472"/>
                    </a:ext>
                  </a:extLst>
                </a:gridCol>
                <a:gridCol w="1278955">
                  <a:extLst>
                    <a:ext uri="{9D8B030D-6E8A-4147-A177-3AD203B41FA5}">
                      <a16:colId xmlns:a16="http://schemas.microsoft.com/office/drawing/2014/main" val="3808724140"/>
                    </a:ext>
                  </a:extLst>
                </a:gridCol>
              </a:tblGrid>
              <a:tr h="651027">
                <a:tc>
                  <a:txBody>
                    <a:bodyPr/>
                    <a:lstStyle/>
                    <a:p>
                      <a:pPr algn="l" fontAlgn="b">
                        <a:buNone/>
                      </a:pPr>
                      <a:r>
                        <a:rPr lang="nl-NL" sz="1400" b="1" u="none" strike="noStrike" dirty="0">
                          <a:effectLst/>
                        </a:rPr>
                        <a:t>Maatregel</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Benodigde ruimte</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Kosten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u="none" strike="noStrike" dirty="0">
                          <a:effectLst/>
                        </a:rPr>
                        <a:t>Onderhoud</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Belangrijke </a:t>
                      </a:r>
                      <a:r>
                        <a:rPr lang="nl-NL" sz="1400" b="1" i="0" u="none" strike="noStrike" dirty="0" err="1">
                          <a:solidFill>
                            <a:srgbClr val="000000"/>
                          </a:solidFill>
                          <a:effectLst/>
                          <a:latin typeface="Aptos Narrow" panose="020B0004020202020204" pitchFamily="34" charset="0"/>
                        </a:rPr>
                        <a:t>randwoorwaarden</a:t>
                      </a:r>
                      <a:endParaRPr lang="nl-NL" sz="1400" b="1" i="0" u="none" strike="noStrike" dirty="0">
                        <a:solidFill>
                          <a:srgbClr val="000000"/>
                        </a:solidFill>
                        <a:effectLst/>
                        <a:latin typeface="Aptos Narrow" panose="020B0004020202020204" pitchFamily="34" charset="0"/>
                      </a:endParaRPr>
                    </a:p>
                  </a:txBody>
                  <a:tcPr marL="0" marR="0" marT="0" marB="0" anchor="b"/>
                </a:tc>
                <a:tc>
                  <a:txBody>
                    <a:bodyPr/>
                    <a:lstStyle/>
                    <a:p>
                      <a:pPr algn="l" fontAlgn="b">
                        <a:buNone/>
                      </a:pPr>
                      <a:r>
                        <a:rPr lang="nl-NL" sz="1400" b="1" i="0" u="none" strike="noStrike" dirty="0">
                          <a:solidFill>
                            <a:srgbClr val="000000"/>
                          </a:solidFill>
                          <a:effectLst/>
                          <a:latin typeface="Aptos Narrow" panose="020B0004020202020204" pitchFamily="34" charset="0"/>
                        </a:rPr>
                        <a:t>Aanvulling</a:t>
                      </a:r>
                    </a:p>
                  </a:txBody>
                  <a:tcPr marL="0" marR="0" marT="0" marB="0" anchor="b"/>
                </a:tc>
                <a:extLst>
                  <a:ext uri="{0D108BD9-81ED-4DB2-BD59-A6C34878D82A}">
                    <a16:rowId xmlns:a16="http://schemas.microsoft.com/office/drawing/2014/main" val="2887005302"/>
                  </a:ext>
                </a:extLst>
              </a:tr>
              <a:tr h="424624">
                <a:tc>
                  <a:txBody>
                    <a:bodyPr/>
                    <a:lstStyle/>
                    <a:p>
                      <a:pPr algn="l" fontAlgn="t">
                        <a:buNone/>
                      </a:pPr>
                      <a:r>
                        <a:rPr lang="nl-NL" sz="1200" b="0" i="0" u="none" strike="noStrike" dirty="0">
                          <a:solidFill>
                            <a:srgbClr val="000000"/>
                          </a:solidFill>
                          <a:effectLst/>
                          <a:latin typeface="Aptos Narrow" panose="020B0004020202020204" pitchFamily="34" charset="0"/>
                        </a:rPr>
                        <a:t>Reiniging en leegzuigen van putten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24624">
                <a:tc>
                  <a:txBody>
                    <a:bodyPr/>
                    <a:lstStyle/>
                    <a:p>
                      <a:pPr algn="l" fontAlgn="t">
                        <a:buNone/>
                      </a:pPr>
                      <a:r>
                        <a:rPr lang="nl-NL" sz="1200" b="0" i="0" u="none" strike="noStrike" dirty="0">
                          <a:solidFill>
                            <a:srgbClr val="000000"/>
                          </a:solidFill>
                          <a:effectLst/>
                          <a:latin typeface="Aptos Narrow" panose="020B0004020202020204" pitchFamily="34" charset="0"/>
                        </a:rPr>
                        <a:t>Vervangen of aanpassen putrooster</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24624">
                <a:tc>
                  <a:txBody>
                    <a:bodyPr/>
                    <a:lstStyle/>
                    <a:p>
                      <a:pPr algn="l" fontAlgn="t">
                        <a:buNone/>
                      </a:pPr>
                      <a:r>
                        <a:rPr lang="nl-NL" sz="1200" b="0" i="0" u="none" strike="noStrike" dirty="0">
                          <a:solidFill>
                            <a:srgbClr val="000000"/>
                          </a:solidFill>
                          <a:effectLst/>
                          <a:latin typeface="Aptos Narrow" panose="020B0004020202020204" pitchFamily="34" charset="0"/>
                        </a:rPr>
                        <a:t>Lichte verlaging of herstelling van putrand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r h="424624">
                <a:tc>
                  <a:txBody>
                    <a:bodyPr/>
                    <a:lstStyle/>
                    <a:p>
                      <a:pPr algn="l" fontAlgn="t">
                        <a:buNone/>
                      </a:pPr>
                      <a:r>
                        <a:rPr lang="nl-NL" sz="1200" b="0" i="0" u="none" strike="noStrike" dirty="0">
                          <a:solidFill>
                            <a:srgbClr val="000000"/>
                          </a:solidFill>
                          <a:effectLst/>
                          <a:latin typeface="Aptos Narrow" panose="020B0004020202020204" pitchFamily="34" charset="0"/>
                        </a:rPr>
                        <a:t>Aanleg extra put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210364908"/>
                  </a:ext>
                </a:extLst>
              </a:tr>
              <a:tr h="424624">
                <a:tc>
                  <a:txBody>
                    <a:bodyPr/>
                    <a:lstStyle/>
                    <a:p>
                      <a:pPr algn="l" fontAlgn="t">
                        <a:buNone/>
                      </a:pPr>
                      <a:r>
                        <a:rPr lang="nl-NL" sz="1200" b="0" i="0" u="none" strike="noStrike" dirty="0">
                          <a:solidFill>
                            <a:srgbClr val="000000"/>
                          </a:solidFill>
                          <a:effectLst/>
                          <a:latin typeface="Aptos Narrow" panose="020B0004020202020204" pitchFamily="34" charset="0"/>
                        </a:rPr>
                        <a:t>Kleine instroomvoorzieningen naar bestaande put</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67031328"/>
                  </a:ext>
                </a:extLst>
              </a:tr>
            </a:tbl>
          </a:graphicData>
        </a:graphic>
      </p:graphicFrame>
      <p:sp>
        <p:nvSpPr>
          <p:cNvPr id="7" name="TextBox 6">
            <a:hlinkClick r:id="rId2" action="ppaction://hlinksldjump"/>
            <a:extLst>
              <a:ext uri="{FF2B5EF4-FFF2-40B4-BE49-F238E27FC236}">
                <a16:creationId xmlns:a16="http://schemas.microsoft.com/office/drawing/2014/main" id="{C04107B3-3D99-65C8-EA7A-03D56091BB31}"/>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13506435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23A41F-A5D5-28AC-5662-D27648E27A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5FDCC8-F5FB-FE97-09BE-B915068C6096}"/>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06FF1884-CD64-B11B-D6C4-47873E4ECE0C}"/>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E2243DFA-5AD5-0ECE-86D9-87E8CA94D6E3}"/>
              </a:ext>
            </a:extLst>
          </p:cNvPr>
          <p:cNvSpPr>
            <a:spLocks noGrp="1"/>
          </p:cNvSpPr>
          <p:nvPr>
            <p:ph type="sldNum" sz="quarter" idx="12"/>
          </p:nvPr>
        </p:nvSpPr>
        <p:spPr/>
        <p:txBody>
          <a:bodyPr/>
          <a:lstStyle/>
          <a:p>
            <a:fld id="{46582119-3288-439E-901F-B09E3B4BB1E8}" type="slidenum">
              <a:rPr lang="nl-NL" smtClean="0"/>
              <a:pPr/>
              <a:t>56</a:t>
            </a:fld>
            <a:endParaRPr lang="nl-NL" dirty="0"/>
          </a:p>
        </p:txBody>
      </p:sp>
      <p:graphicFrame>
        <p:nvGraphicFramePr>
          <p:cNvPr id="5" name="Table 4">
            <a:extLst>
              <a:ext uri="{FF2B5EF4-FFF2-40B4-BE49-F238E27FC236}">
                <a16:creationId xmlns:a16="http://schemas.microsoft.com/office/drawing/2014/main" id="{0A059F6F-10B6-F1AB-09CC-7838A87BF1CC}"/>
              </a:ext>
            </a:extLst>
          </p:cNvPr>
          <p:cNvGraphicFramePr>
            <a:graphicFrameLocks noGrp="1"/>
          </p:cNvGraphicFramePr>
          <p:nvPr>
            <p:extLst>
              <p:ext uri="{D42A27DB-BD31-4B8C-83A1-F6EECF244321}">
                <p14:modId xmlns:p14="http://schemas.microsoft.com/office/powerpoint/2010/main" val="1032901110"/>
              </p:ext>
            </p:extLst>
          </p:nvPr>
        </p:nvGraphicFramePr>
        <p:xfrm>
          <a:off x="1801238" y="3883026"/>
          <a:ext cx="8589524" cy="1965063"/>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200" b="0" i="0" u="none" strike="noStrike" dirty="0">
                          <a:solidFill>
                            <a:srgbClr val="000000"/>
                          </a:solidFill>
                          <a:effectLst/>
                          <a:latin typeface="Aptos Narrow" panose="020B0004020202020204" pitchFamily="34" charset="0"/>
                        </a:rPr>
                        <a:t>Reiniging van leidingen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Optimalisatie van stelselconfiguratie</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dirty="0">
                        <a:solidFill>
                          <a:srgbClr val="000000"/>
                        </a:solidFill>
                        <a:effectLst/>
                        <a:latin typeface="Aptos Narrow" panose="020B0004020202020204" pitchFamily="34" charset="0"/>
                      </a:endParaRP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200" b="0" i="0" u="none" strike="noStrike">
                          <a:solidFill>
                            <a:srgbClr val="000000"/>
                          </a:solidFill>
                          <a:effectLst/>
                          <a:latin typeface="Aptos Narrow" panose="020B0004020202020204" pitchFamily="34" charset="0"/>
                        </a:rPr>
                        <a:t>Optimaliseren van berging in bestaande voorzieningen</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2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200" b="0" i="0" u="none" strike="noStrike" dirty="0">
                          <a:solidFill>
                            <a:srgbClr val="000000"/>
                          </a:solidFill>
                          <a:effectLst/>
                          <a:latin typeface="Aptos Narrow" panose="020B0004020202020204" pitchFamily="34" charset="0"/>
                          <a:hlinkClick r:id="rId2" action="ppaction://hlinkfile"/>
                        </a:rPr>
                        <a:t>Kleine berging</a:t>
                      </a:r>
                      <a:endParaRPr lang="nl-NL" sz="12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3" action="ppaction://hlinksldjump"/>
            <a:extLst>
              <a:ext uri="{FF2B5EF4-FFF2-40B4-BE49-F238E27FC236}">
                <a16:creationId xmlns:a16="http://schemas.microsoft.com/office/drawing/2014/main" id="{4CC507BE-2771-E363-55D1-5ACDD22A9A04}"/>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214002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B8312B-C08F-99DA-1E00-A140D058E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919F8F-0846-9E76-CD89-F7A49D78D9F3}"/>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4EAF8430-BD8C-6A3B-7BCD-051572584F54}"/>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58985DB0-AEEB-160B-5FB0-DB04E4E863D0}"/>
              </a:ext>
            </a:extLst>
          </p:cNvPr>
          <p:cNvSpPr>
            <a:spLocks noGrp="1"/>
          </p:cNvSpPr>
          <p:nvPr>
            <p:ph type="sldNum" sz="quarter" idx="12"/>
          </p:nvPr>
        </p:nvSpPr>
        <p:spPr/>
        <p:txBody>
          <a:bodyPr/>
          <a:lstStyle/>
          <a:p>
            <a:fld id="{46582119-3288-439E-901F-B09E3B4BB1E8}" type="slidenum">
              <a:rPr lang="nl-NL" smtClean="0"/>
              <a:pPr/>
              <a:t>57</a:t>
            </a:fld>
            <a:endParaRPr lang="nl-NL" dirty="0"/>
          </a:p>
        </p:txBody>
      </p:sp>
      <p:graphicFrame>
        <p:nvGraphicFramePr>
          <p:cNvPr id="5" name="Table 4">
            <a:extLst>
              <a:ext uri="{FF2B5EF4-FFF2-40B4-BE49-F238E27FC236}">
                <a16:creationId xmlns:a16="http://schemas.microsoft.com/office/drawing/2014/main" id="{8C134936-C817-3022-4CF9-2D92CE934598}"/>
              </a:ext>
            </a:extLst>
          </p:cNvPr>
          <p:cNvGraphicFramePr>
            <a:graphicFrameLocks noGrp="1"/>
          </p:cNvGraphicFramePr>
          <p:nvPr>
            <p:extLst>
              <p:ext uri="{D42A27DB-BD31-4B8C-83A1-F6EECF244321}">
                <p14:modId xmlns:p14="http://schemas.microsoft.com/office/powerpoint/2010/main" val="2362038971"/>
              </p:ext>
            </p:extLst>
          </p:nvPr>
        </p:nvGraphicFramePr>
        <p:xfrm>
          <a:off x="1801238" y="3157924"/>
          <a:ext cx="8589524" cy="333495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Vergroten lokale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Kleine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Optimaliseren stelselstructuur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Vergroten overstorten en regelwerken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Knelpuntgericht leidingvervanging of -vergroting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Groendak extensief</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Groendak extensief</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Groendak retentie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Constructie geschikt voor extra belasting, beheer mogelijk</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4" action="ppaction://hlinkfile"/>
                        </a:rPr>
                        <a:t>Groendak retentie</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5" action="ppaction://hlinksldjump"/>
            <a:extLst>
              <a:ext uri="{FF2B5EF4-FFF2-40B4-BE49-F238E27FC236}">
                <a16:creationId xmlns:a16="http://schemas.microsoft.com/office/drawing/2014/main" id="{B9E9C26E-70FF-8DFD-DCCB-214D60413AEB}"/>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1298011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AEF68-C015-0770-C868-38281452CE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D88796D-ABF1-529C-D17E-1D643B50F2DC}"/>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38B7EDA2-F4E9-4B3B-2A83-5D44A591BBE4}"/>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73DDA492-8C39-AC56-1F88-495CF25ECE1C}"/>
              </a:ext>
            </a:extLst>
          </p:cNvPr>
          <p:cNvSpPr>
            <a:spLocks noGrp="1"/>
          </p:cNvSpPr>
          <p:nvPr>
            <p:ph type="sldNum" sz="quarter" idx="12"/>
          </p:nvPr>
        </p:nvSpPr>
        <p:spPr/>
        <p:txBody>
          <a:bodyPr/>
          <a:lstStyle/>
          <a:p>
            <a:fld id="{46582119-3288-439E-901F-B09E3B4BB1E8}" type="slidenum">
              <a:rPr lang="nl-NL" smtClean="0"/>
              <a:pPr/>
              <a:t>58</a:t>
            </a:fld>
            <a:endParaRPr lang="nl-NL" dirty="0"/>
          </a:p>
        </p:txBody>
      </p:sp>
      <p:graphicFrame>
        <p:nvGraphicFramePr>
          <p:cNvPr id="5" name="Table 4">
            <a:extLst>
              <a:ext uri="{FF2B5EF4-FFF2-40B4-BE49-F238E27FC236}">
                <a16:creationId xmlns:a16="http://schemas.microsoft.com/office/drawing/2014/main" id="{319139EF-2334-89F3-4F42-828CBE050D2D}"/>
              </a:ext>
            </a:extLst>
          </p:cNvPr>
          <p:cNvGraphicFramePr>
            <a:graphicFrameLocks noGrp="1"/>
          </p:cNvGraphicFramePr>
          <p:nvPr>
            <p:extLst>
              <p:ext uri="{D42A27DB-BD31-4B8C-83A1-F6EECF244321}">
                <p14:modId xmlns:p14="http://schemas.microsoft.com/office/powerpoint/2010/main" val="3789908674"/>
              </p:ext>
            </p:extLst>
          </p:nvPr>
        </p:nvGraphicFramePr>
        <p:xfrm>
          <a:off x="1801238" y="3157924"/>
          <a:ext cx="8589524" cy="3265515"/>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Structurele vergroting van leidingcapaciteit</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ondergrondse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Ondergrondse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Grootschalige afkoppeling met alternatieve afvoer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Afkoppeling van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Herontwerp en vergroting van overstorten en regelwerken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Integrale stelselherstructurering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Tijdelijke fail-safe afvoer en noodrouting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4" action="ppaction://hlinksldjump"/>
            <a:extLst>
              <a:ext uri="{FF2B5EF4-FFF2-40B4-BE49-F238E27FC236}">
                <a16:creationId xmlns:a16="http://schemas.microsoft.com/office/drawing/2014/main" id="{D1B43EDE-ECE6-BA02-15D2-446A671765F2}"/>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4938171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26C94-4279-60C7-CA7C-E3053163F4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F72F80-02B3-C652-BE5F-105E143EF49F}"/>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4482239F-D16A-7BDF-A6BC-FFDB1AB41AB0}"/>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91C7E100-6E5D-A552-3EDC-4F84C6B6B87E}"/>
              </a:ext>
            </a:extLst>
          </p:cNvPr>
          <p:cNvSpPr>
            <a:spLocks noGrp="1"/>
          </p:cNvSpPr>
          <p:nvPr>
            <p:ph type="sldNum" sz="quarter" idx="12"/>
          </p:nvPr>
        </p:nvSpPr>
        <p:spPr/>
        <p:txBody>
          <a:bodyPr/>
          <a:lstStyle/>
          <a:p>
            <a:fld id="{46582119-3288-439E-901F-B09E3B4BB1E8}" type="slidenum">
              <a:rPr lang="nl-NL" smtClean="0"/>
              <a:pPr/>
              <a:t>59</a:t>
            </a:fld>
            <a:endParaRPr lang="nl-NL" dirty="0"/>
          </a:p>
        </p:txBody>
      </p:sp>
      <p:graphicFrame>
        <p:nvGraphicFramePr>
          <p:cNvPr id="5" name="Table 4">
            <a:extLst>
              <a:ext uri="{FF2B5EF4-FFF2-40B4-BE49-F238E27FC236}">
                <a16:creationId xmlns:a16="http://schemas.microsoft.com/office/drawing/2014/main" id="{489F1039-9C42-1832-F7E2-88E4D501F5D2}"/>
              </a:ext>
            </a:extLst>
          </p:cNvPr>
          <p:cNvGraphicFramePr>
            <a:graphicFrameLocks noGrp="1"/>
          </p:cNvGraphicFramePr>
          <p:nvPr>
            <p:extLst>
              <p:ext uri="{D42A27DB-BD31-4B8C-83A1-F6EECF244321}">
                <p14:modId xmlns:p14="http://schemas.microsoft.com/office/powerpoint/2010/main" val="125866169"/>
              </p:ext>
            </p:extLst>
          </p:nvPr>
        </p:nvGraphicFramePr>
        <p:xfrm>
          <a:off x="1801238" y="3157924"/>
          <a:ext cx="8589524" cy="3265515"/>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Volledige stelselvervanging of hoofdnetverzwaring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Radicale afkoppeling en alternatieve afvoerstructuur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Afkoppeling van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Nieuwe hoofdafvoerroutes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grote ondergrondse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Ondergrondse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Integrale herstructurering van het rioolsysteem</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Vaste fail-safe afvoer en noodrouting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4" action="ppaction://hlinksldjump"/>
            <a:extLst>
              <a:ext uri="{FF2B5EF4-FFF2-40B4-BE49-F238E27FC236}">
                <a16:creationId xmlns:a16="http://schemas.microsoft.com/office/drawing/2014/main" id="{D15BDD15-0832-CB39-245A-D0CFCFDB42C1}"/>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62866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7F17B3-32A2-0630-4A3B-D7259C21DD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3674E8C-C29D-841B-837E-477F3909A32E}"/>
              </a:ext>
            </a:extLst>
          </p:cNvPr>
          <p:cNvSpPr>
            <a:spLocks noGrp="1"/>
          </p:cNvSpPr>
          <p:nvPr>
            <p:ph type="title"/>
          </p:nvPr>
        </p:nvSpPr>
        <p:spPr/>
        <p:txBody>
          <a:bodyPr>
            <a:normAutofit/>
          </a:bodyPr>
          <a:lstStyle/>
          <a:p>
            <a:r>
              <a:rPr lang="nl-NL" dirty="0"/>
              <a:t>Regenwateroverlast</a:t>
            </a:r>
            <a:br>
              <a:rPr lang="nl-NL" dirty="0"/>
            </a:br>
            <a:r>
              <a:rPr lang="nl-NL" sz="2800" dirty="0"/>
              <a:t>Verharding - Stagnatie</a:t>
            </a:r>
            <a:endParaRPr lang="nl-NL" dirty="0"/>
          </a:p>
        </p:txBody>
      </p:sp>
      <p:sp>
        <p:nvSpPr>
          <p:cNvPr id="3" name="Content Placeholder 2">
            <a:extLst>
              <a:ext uri="{FF2B5EF4-FFF2-40B4-BE49-F238E27FC236}">
                <a16:creationId xmlns:a16="http://schemas.microsoft.com/office/drawing/2014/main" id="{F3396F1E-0899-A3D9-5666-5281C2ACB1DC}"/>
              </a:ext>
            </a:extLst>
          </p:cNvPr>
          <p:cNvSpPr>
            <a:spLocks noGrp="1"/>
          </p:cNvSpPr>
          <p:nvPr>
            <p:ph idx="1"/>
          </p:nvPr>
        </p:nvSpPr>
        <p:spPr>
          <a:xfrm>
            <a:off x="838200" y="2507187"/>
            <a:ext cx="10515600" cy="859209"/>
          </a:xfrm>
        </p:spPr>
        <p:txBody>
          <a:bodyPr/>
          <a:lstStyle/>
          <a:p>
            <a:pPr marL="0" indent="0">
              <a:buNone/>
            </a:pPr>
            <a:r>
              <a:rPr lang="nl-NL" dirty="0"/>
              <a:t>Waardoor stagneert het water?</a:t>
            </a:r>
          </a:p>
        </p:txBody>
      </p:sp>
      <p:sp>
        <p:nvSpPr>
          <p:cNvPr id="4" name="TextBox 3">
            <a:extLst>
              <a:ext uri="{FF2B5EF4-FFF2-40B4-BE49-F238E27FC236}">
                <a16:creationId xmlns:a16="http://schemas.microsoft.com/office/drawing/2014/main" id="{836DD9FF-03F9-405B-237E-F3329EB9AA36}"/>
              </a:ext>
            </a:extLst>
          </p:cNvPr>
          <p:cNvSpPr txBox="1"/>
          <p:nvPr/>
        </p:nvSpPr>
        <p:spPr>
          <a:xfrm>
            <a:off x="2122250" y="4044396"/>
            <a:ext cx="2644302" cy="646331"/>
          </a:xfrm>
          <a:prstGeom prst="rect">
            <a:avLst/>
          </a:prstGeom>
          <a:noFill/>
        </p:spPr>
        <p:txBody>
          <a:bodyPr wrap="square" rtlCol="0">
            <a:spAutoFit/>
          </a:bodyPr>
          <a:lstStyle/>
          <a:p>
            <a:pPr algn="ctr"/>
            <a:r>
              <a:rPr lang="nl-NL" dirty="0"/>
              <a:t>Probleem met de afvoer van het water</a:t>
            </a:r>
          </a:p>
        </p:txBody>
      </p:sp>
      <p:sp>
        <p:nvSpPr>
          <p:cNvPr id="5" name="TextBox 4">
            <a:extLst>
              <a:ext uri="{FF2B5EF4-FFF2-40B4-BE49-F238E27FC236}">
                <a16:creationId xmlns:a16="http://schemas.microsoft.com/office/drawing/2014/main" id="{78B4A1C7-2573-CD46-A848-5748C2686C19}"/>
              </a:ext>
            </a:extLst>
          </p:cNvPr>
          <p:cNvSpPr txBox="1"/>
          <p:nvPr/>
        </p:nvSpPr>
        <p:spPr>
          <a:xfrm>
            <a:off x="7425449" y="4182896"/>
            <a:ext cx="2788594" cy="369332"/>
          </a:xfrm>
          <a:prstGeom prst="rect">
            <a:avLst/>
          </a:prstGeom>
          <a:noFill/>
        </p:spPr>
        <p:txBody>
          <a:bodyPr wrap="square" rtlCol="0">
            <a:spAutoFit/>
          </a:bodyPr>
          <a:lstStyle/>
          <a:p>
            <a:pPr algn="ctr"/>
            <a:r>
              <a:rPr lang="nl-NL" dirty="0"/>
              <a:t>Probleem met infiltratie</a:t>
            </a:r>
          </a:p>
        </p:txBody>
      </p:sp>
      <mc:AlternateContent xmlns:mc="http://schemas.openxmlformats.org/markup-compatibility/2006" xmlns:pslz="http://schemas.microsoft.com/office/powerpoint/2016/slidezoom">
        <mc:Choice Requires="pslz">
          <p:graphicFrame>
            <p:nvGraphicFramePr>
              <p:cNvPr id="19" name="Slide Zoom 18">
                <a:extLst>
                  <a:ext uri="{FF2B5EF4-FFF2-40B4-BE49-F238E27FC236}">
                    <a16:creationId xmlns:a16="http://schemas.microsoft.com/office/drawing/2014/main" id="{9FE8DEB4-70A0-7935-7635-9A9DF300652B}"/>
                  </a:ext>
                </a:extLst>
              </p:cNvPr>
              <p:cNvGraphicFramePr>
                <a:graphicFrameLocks noChangeAspect="1"/>
              </p:cNvGraphicFramePr>
              <p:nvPr>
                <p:extLst>
                  <p:ext uri="{D42A27DB-BD31-4B8C-83A1-F6EECF244321}">
                    <p14:modId xmlns:p14="http://schemas.microsoft.com/office/powerpoint/2010/main" val="2826797302"/>
                  </p:ext>
                </p:extLst>
              </p:nvPr>
            </p:nvGraphicFramePr>
            <p:xfrm>
              <a:off x="1881587" y="4745882"/>
              <a:ext cx="3048000" cy="1714500"/>
            </p:xfrm>
            <a:graphic>
              <a:graphicData uri="http://schemas.microsoft.com/office/powerpoint/2016/slidezoom">
                <pslz:sldZm>
                  <pslz:sldZmObj sldId="269" cId="2576274593">
                    <pslz:zmPr id="{2477463F-360E-4D17-9A55-261FCDAB0052}"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9" name="Slide Zoom 18">
                <a:hlinkClick r:id="rId3" action="ppaction://hlinksldjump"/>
                <a:extLst>
                  <a:ext uri="{FF2B5EF4-FFF2-40B4-BE49-F238E27FC236}">
                    <a16:creationId xmlns:a16="http://schemas.microsoft.com/office/drawing/2014/main" id="{9FE8DEB4-70A0-7935-7635-9A9DF300652B}"/>
                  </a:ext>
                </a:extLst>
              </p:cNvPr>
              <p:cNvPicPr>
                <a:picLocks noGrp="1" noRot="1" noChangeAspect="1" noMove="1" noResize="1" noEditPoints="1" noAdjustHandles="1" noChangeArrowheads="1" noChangeShapeType="1"/>
              </p:cNvPicPr>
              <p:nvPr/>
            </p:nvPicPr>
            <p:blipFill>
              <a:blip r:embed="rId4"/>
              <a:stretch>
                <a:fillRect/>
              </a:stretch>
            </p:blipFill>
            <p:spPr>
              <a:xfrm>
                <a:off x="1881587" y="4745882"/>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21" name="Slide Zoom 20">
                <a:extLst>
                  <a:ext uri="{FF2B5EF4-FFF2-40B4-BE49-F238E27FC236}">
                    <a16:creationId xmlns:a16="http://schemas.microsoft.com/office/drawing/2014/main" id="{FA24843A-A380-3CF5-62D8-2E47AF4480C5}"/>
                  </a:ext>
                </a:extLst>
              </p:cNvPr>
              <p:cNvGraphicFramePr>
                <a:graphicFrameLocks noChangeAspect="1"/>
              </p:cNvGraphicFramePr>
              <p:nvPr>
                <p:extLst>
                  <p:ext uri="{D42A27DB-BD31-4B8C-83A1-F6EECF244321}">
                    <p14:modId xmlns:p14="http://schemas.microsoft.com/office/powerpoint/2010/main" val="3100220191"/>
                  </p:ext>
                </p:extLst>
              </p:nvPr>
            </p:nvGraphicFramePr>
            <p:xfrm>
              <a:off x="7425449" y="4745882"/>
              <a:ext cx="3048000" cy="1714500"/>
            </p:xfrm>
            <a:graphic>
              <a:graphicData uri="http://schemas.microsoft.com/office/powerpoint/2016/slidezoom">
                <pslz:sldZm>
                  <pslz:sldZmObj sldId="270" cId="375523271">
                    <pslz:zmPr id="{4348F17C-4E76-41A6-A0DC-720F11B7A6EC}" returnToParent="0" transitionDur="1000">
                      <p166:blipFill xmlns:p166="http://schemas.microsoft.com/office/powerpoint/2016/6/main">
                        <a:blip r:embed="rId5"/>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21" name="Slide Zoom 20">
                <a:extLst>
                  <a:ext uri="{FF2B5EF4-FFF2-40B4-BE49-F238E27FC236}">
                    <a16:creationId xmlns:a16="http://schemas.microsoft.com/office/drawing/2014/main" id="{FA24843A-A380-3CF5-62D8-2E47AF4480C5}"/>
                  </a:ext>
                </a:extLst>
              </p:cNvPr>
              <p:cNvPicPr>
                <a:picLocks noGrp="1" noRot="1" noChangeAspect="1" noMove="1" noResize="1" noEditPoints="1" noAdjustHandles="1" noChangeArrowheads="1" noChangeShapeType="1"/>
              </p:cNvPicPr>
              <p:nvPr/>
            </p:nvPicPr>
            <p:blipFill>
              <a:blip r:embed="rId6"/>
              <a:stretch>
                <a:fillRect/>
              </a:stretch>
            </p:blipFill>
            <p:spPr>
              <a:xfrm>
                <a:off x="7425449" y="4745882"/>
                <a:ext cx="3048000" cy="1714500"/>
              </a:xfrm>
              <a:prstGeom prst="rect">
                <a:avLst/>
              </a:prstGeom>
              <a:ln w="3175">
                <a:solidFill>
                  <a:prstClr val="ltGray"/>
                </a:solidFill>
              </a:ln>
            </p:spPr>
          </p:pic>
        </mc:Fallback>
      </mc:AlternateContent>
      <p:sp>
        <p:nvSpPr>
          <p:cNvPr id="8" name="Slide Number Placeholder 7">
            <a:extLst>
              <a:ext uri="{FF2B5EF4-FFF2-40B4-BE49-F238E27FC236}">
                <a16:creationId xmlns:a16="http://schemas.microsoft.com/office/drawing/2014/main" id="{8D933923-C852-27FC-4F3C-058BD6B0053C}"/>
              </a:ext>
            </a:extLst>
          </p:cNvPr>
          <p:cNvSpPr>
            <a:spLocks noGrp="1"/>
          </p:cNvSpPr>
          <p:nvPr>
            <p:ph type="sldNum" sz="quarter" idx="12"/>
          </p:nvPr>
        </p:nvSpPr>
        <p:spPr/>
        <p:txBody>
          <a:bodyPr/>
          <a:lstStyle/>
          <a:p>
            <a:fld id="{46582119-3288-439E-901F-B09E3B4BB1E8}" type="slidenum">
              <a:rPr lang="nl-NL" smtClean="0"/>
              <a:pPr/>
              <a:t>6</a:t>
            </a:fld>
            <a:endParaRPr lang="nl-NL" dirty="0"/>
          </a:p>
        </p:txBody>
      </p:sp>
    </p:spTree>
    <p:extLst>
      <p:ext uri="{BB962C8B-B14F-4D97-AF65-F5344CB8AC3E}">
        <p14:creationId xmlns:p14="http://schemas.microsoft.com/office/powerpoint/2010/main" val="357605195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DDBF62-50CF-BD33-8619-9C7CB3B549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AFE181-3A60-CF70-03F4-312185745985}"/>
              </a:ext>
            </a:extLst>
          </p:cNvPr>
          <p:cNvSpPr>
            <a:spLocks noGrp="1"/>
          </p:cNvSpPr>
          <p:nvPr>
            <p:ph type="title"/>
          </p:nvPr>
        </p:nvSpPr>
        <p:spPr/>
        <p:txBody>
          <a:bodyPr>
            <a:normAutofit/>
          </a:bodyPr>
          <a:lstStyle/>
          <a:p>
            <a:r>
              <a:rPr lang="nl-NL" dirty="0"/>
              <a:t>Maatregelcluster: Oppervlaktewater en Peilbeheer</a:t>
            </a:r>
          </a:p>
        </p:txBody>
      </p:sp>
      <p:sp>
        <p:nvSpPr>
          <p:cNvPr id="3" name="Content Placeholder 2">
            <a:extLst>
              <a:ext uri="{FF2B5EF4-FFF2-40B4-BE49-F238E27FC236}">
                <a16:creationId xmlns:a16="http://schemas.microsoft.com/office/drawing/2014/main" id="{7338959F-D11C-0C02-C1E0-A1B4CDDE272B}"/>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6323668A-C665-AA13-42FB-1E7ADA9D78A3}"/>
              </a:ext>
            </a:extLst>
          </p:cNvPr>
          <p:cNvSpPr>
            <a:spLocks noGrp="1"/>
          </p:cNvSpPr>
          <p:nvPr>
            <p:ph type="sldNum" sz="quarter" idx="12"/>
          </p:nvPr>
        </p:nvSpPr>
        <p:spPr/>
        <p:txBody>
          <a:bodyPr/>
          <a:lstStyle/>
          <a:p>
            <a:fld id="{46582119-3288-439E-901F-B09E3B4BB1E8}" type="slidenum">
              <a:rPr lang="nl-NL" smtClean="0"/>
              <a:pPr/>
              <a:t>60</a:t>
            </a:fld>
            <a:endParaRPr lang="nl-NL" dirty="0"/>
          </a:p>
        </p:txBody>
      </p:sp>
      <p:graphicFrame>
        <p:nvGraphicFramePr>
          <p:cNvPr id="5" name="Table 4">
            <a:extLst>
              <a:ext uri="{FF2B5EF4-FFF2-40B4-BE49-F238E27FC236}">
                <a16:creationId xmlns:a16="http://schemas.microsoft.com/office/drawing/2014/main" id="{54263385-EED6-AA35-FA7A-BC3309BB9C19}"/>
              </a:ext>
            </a:extLst>
          </p:cNvPr>
          <p:cNvGraphicFramePr>
            <a:graphicFrameLocks noGrp="1"/>
          </p:cNvGraphicFramePr>
          <p:nvPr>
            <p:extLst>
              <p:ext uri="{D42A27DB-BD31-4B8C-83A1-F6EECF244321}">
                <p14:modId xmlns:p14="http://schemas.microsoft.com/office/powerpoint/2010/main" val="159224103"/>
              </p:ext>
            </p:extLst>
          </p:nvPr>
        </p:nvGraphicFramePr>
        <p:xfrm>
          <a:off x="1801238" y="3157924"/>
          <a:ext cx="8589524" cy="283203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Onderhoud en vrijmaken van watergangen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Lokale optimalisatie van duikers en doorlaten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Kleine verlaging of verfijning van overstort</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Watergang verruimen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Gerichte aanpassing van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Peilbeheer</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3" action="ppaction://hlinksldjump"/>
            <a:extLst>
              <a:ext uri="{FF2B5EF4-FFF2-40B4-BE49-F238E27FC236}">
                <a16:creationId xmlns:a16="http://schemas.microsoft.com/office/drawing/2014/main" id="{E761F917-1FA2-A6E4-1795-5E956591A649}"/>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8778386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AC794-DBA3-7C18-772B-B809D145A1E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B04088-33F7-9A60-9DB0-335DD8CB2A19}"/>
              </a:ext>
            </a:extLst>
          </p:cNvPr>
          <p:cNvSpPr>
            <a:spLocks noGrp="1"/>
          </p:cNvSpPr>
          <p:nvPr>
            <p:ph type="title"/>
          </p:nvPr>
        </p:nvSpPr>
        <p:spPr/>
        <p:txBody>
          <a:bodyPr>
            <a:normAutofit/>
          </a:bodyPr>
          <a:lstStyle/>
          <a:p>
            <a:r>
              <a:rPr lang="nl-NL" dirty="0"/>
              <a:t>Maatregelcluster: Oppervlaktewater en Peilbeheer</a:t>
            </a:r>
          </a:p>
        </p:txBody>
      </p:sp>
      <p:sp>
        <p:nvSpPr>
          <p:cNvPr id="3" name="Content Placeholder 2">
            <a:extLst>
              <a:ext uri="{FF2B5EF4-FFF2-40B4-BE49-F238E27FC236}">
                <a16:creationId xmlns:a16="http://schemas.microsoft.com/office/drawing/2014/main" id="{7F4341AA-C922-AE9C-9E51-59280205A637}"/>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146E7185-DAA0-0208-3A98-7742112E0154}"/>
              </a:ext>
            </a:extLst>
          </p:cNvPr>
          <p:cNvSpPr>
            <a:spLocks noGrp="1"/>
          </p:cNvSpPr>
          <p:nvPr>
            <p:ph type="sldNum" sz="quarter" idx="12"/>
          </p:nvPr>
        </p:nvSpPr>
        <p:spPr/>
        <p:txBody>
          <a:bodyPr/>
          <a:lstStyle/>
          <a:p>
            <a:fld id="{46582119-3288-439E-901F-B09E3B4BB1E8}" type="slidenum">
              <a:rPr lang="nl-NL" smtClean="0"/>
              <a:pPr/>
              <a:t>61</a:t>
            </a:fld>
            <a:endParaRPr lang="nl-NL" dirty="0"/>
          </a:p>
        </p:txBody>
      </p:sp>
      <p:graphicFrame>
        <p:nvGraphicFramePr>
          <p:cNvPr id="5" name="Table 4">
            <a:extLst>
              <a:ext uri="{FF2B5EF4-FFF2-40B4-BE49-F238E27FC236}">
                <a16:creationId xmlns:a16="http://schemas.microsoft.com/office/drawing/2014/main" id="{161D5EBB-07F9-3922-7872-0BD20AA9B274}"/>
              </a:ext>
            </a:extLst>
          </p:cNvPr>
          <p:cNvGraphicFramePr>
            <a:graphicFrameLocks noGrp="1"/>
          </p:cNvGraphicFramePr>
          <p:nvPr>
            <p:extLst>
              <p:ext uri="{D42A27DB-BD31-4B8C-83A1-F6EECF244321}">
                <p14:modId xmlns:p14="http://schemas.microsoft.com/office/powerpoint/2010/main" val="1025399944"/>
              </p:ext>
            </p:extLst>
          </p:nvPr>
        </p:nvGraphicFramePr>
        <p:xfrm>
          <a:off x="1801238" y="3157924"/>
          <a:ext cx="8589524" cy="283203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Vergroten doorstroomcapaciteit van watergangen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Vergroten of vervangen van duikers en doorlaten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Realiseren van extra bergingsvolume in oppervlaktewater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Optimaliseren inlaat- en overstortconstructies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Afkoppeling richting oppervlaktewater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Waterkwaliteit hoog genoeg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Afkoppeling van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3" action="ppaction://hlinksldjump"/>
            <a:extLst>
              <a:ext uri="{FF2B5EF4-FFF2-40B4-BE49-F238E27FC236}">
                <a16:creationId xmlns:a16="http://schemas.microsoft.com/office/drawing/2014/main" id="{17BC1F56-61B3-3428-9F6D-4B9BF119D479}"/>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784296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69EC22-300E-49A4-9654-356983FCF2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256BA6-A658-4715-FEB5-764DDA6ABF7E}"/>
              </a:ext>
            </a:extLst>
          </p:cNvPr>
          <p:cNvSpPr>
            <a:spLocks noGrp="1"/>
          </p:cNvSpPr>
          <p:nvPr>
            <p:ph type="title"/>
          </p:nvPr>
        </p:nvSpPr>
        <p:spPr/>
        <p:txBody>
          <a:bodyPr>
            <a:normAutofit/>
          </a:bodyPr>
          <a:lstStyle/>
          <a:p>
            <a:r>
              <a:rPr lang="nl-NL" dirty="0"/>
              <a:t>Maatregelcluster: Oppervlaktewater en Peilbeheer</a:t>
            </a:r>
          </a:p>
        </p:txBody>
      </p:sp>
      <p:sp>
        <p:nvSpPr>
          <p:cNvPr id="3" name="Content Placeholder 2">
            <a:extLst>
              <a:ext uri="{FF2B5EF4-FFF2-40B4-BE49-F238E27FC236}">
                <a16:creationId xmlns:a16="http://schemas.microsoft.com/office/drawing/2014/main" id="{C69EF74E-578E-2CFF-6EEA-AFFA28D31400}"/>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31AD8FE3-05E1-EAAB-960F-7429B9070188}"/>
              </a:ext>
            </a:extLst>
          </p:cNvPr>
          <p:cNvSpPr>
            <a:spLocks noGrp="1"/>
          </p:cNvSpPr>
          <p:nvPr>
            <p:ph type="sldNum" sz="quarter" idx="12"/>
          </p:nvPr>
        </p:nvSpPr>
        <p:spPr/>
        <p:txBody>
          <a:bodyPr/>
          <a:lstStyle/>
          <a:p>
            <a:fld id="{46582119-3288-439E-901F-B09E3B4BB1E8}" type="slidenum">
              <a:rPr lang="nl-NL" smtClean="0"/>
              <a:pPr/>
              <a:t>62</a:t>
            </a:fld>
            <a:endParaRPr lang="nl-NL" dirty="0"/>
          </a:p>
        </p:txBody>
      </p:sp>
      <p:graphicFrame>
        <p:nvGraphicFramePr>
          <p:cNvPr id="5" name="Table 4">
            <a:extLst>
              <a:ext uri="{FF2B5EF4-FFF2-40B4-BE49-F238E27FC236}">
                <a16:creationId xmlns:a16="http://schemas.microsoft.com/office/drawing/2014/main" id="{AA7C83B8-EDE6-4AB5-73AF-C7BD8B2EEA5C}"/>
              </a:ext>
            </a:extLst>
          </p:cNvPr>
          <p:cNvGraphicFramePr>
            <a:graphicFrameLocks noGrp="1"/>
          </p:cNvGraphicFramePr>
          <p:nvPr>
            <p:extLst>
              <p:ext uri="{D42A27DB-BD31-4B8C-83A1-F6EECF244321}">
                <p14:modId xmlns:p14="http://schemas.microsoft.com/office/powerpoint/2010/main" val="2121520456"/>
              </p:ext>
            </p:extLst>
          </p:nvPr>
        </p:nvGraphicFramePr>
        <p:xfrm>
          <a:off x="1801238" y="3157924"/>
          <a:ext cx="8589524" cy="3265515"/>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Structurele vergroting van watergangen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van extra oppervlaktewater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Aanpassing van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Peilbeheer</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Vergroten of vervangen van gemalen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Integrale herinrichting overstorten en inlaatconstructies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open-water-berging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3" action="ppaction://hlinksldjump"/>
            <a:extLst>
              <a:ext uri="{FF2B5EF4-FFF2-40B4-BE49-F238E27FC236}">
                <a16:creationId xmlns:a16="http://schemas.microsoft.com/office/drawing/2014/main" id="{599731A9-A05F-0095-6F56-C37EB11D21D9}"/>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6204510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006381-3799-A3C1-DE2F-E2DA7BAD622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C904DA-41D6-B73D-9395-71CA59E1CED9}"/>
              </a:ext>
            </a:extLst>
          </p:cNvPr>
          <p:cNvSpPr>
            <a:spLocks noGrp="1"/>
          </p:cNvSpPr>
          <p:nvPr>
            <p:ph type="title"/>
          </p:nvPr>
        </p:nvSpPr>
        <p:spPr/>
        <p:txBody>
          <a:bodyPr>
            <a:normAutofit/>
          </a:bodyPr>
          <a:lstStyle/>
          <a:p>
            <a:r>
              <a:rPr lang="nl-NL" dirty="0"/>
              <a:t>Maatregelcluster: Oppervlaktewater en Peilbeheer</a:t>
            </a:r>
          </a:p>
        </p:txBody>
      </p:sp>
      <p:sp>
        <p:nvSpPr>
          <p:cNvPr id="3" name="Content Placeholder 2">
            <a:extLst>
              <a:ext uri="{FF2B5EF4-FFF2-40B4-BE49-F238E27FC236}">
                <a16:creationId xmlns:a16="http://schemas.microsoft.com/office/drawing/2014/main" id="{08BB36EC-A04A-9A3D-7647-1FCB885D10D7}"/>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851E00B2-7200-2A02-A6A4-C2A4DE18DA58}"/>
              </a:ext>
            </a:extLst>
          </p:cNvPr>
          <p:cNvSpPr>
            <a:spLocks noGrp="1"/>
          </p:cNvSpPr>
          <p:nvPr>
            <p:ph type="sldNum" sz="quarter" idx="12"/>
          </p:nvPr>
        </p:nvSpPr>
        <p:spPr/>
        <p:txBody>
          <a:bodyPr/>
          <a:lstStyle/>
          <a:p>
            <a:fld id="{46582119-3288-439E-901F-B09E3B4BB1E8}" type="slidenum">
              <a:rPr lang="nl-NL" smtClean="0"/>
              <a:pPr/>
              <a:t>63</a:t>
            </a:fld>
            <a:endParaRPr lang="nl-NL" dirty="0"/>
          </a:p>
        </p:txBody>
      </p:sp>
      <p:graphicFrame>
        <p:nvGraphicFramePr>
          <p:cNvPr id="5" name="Table 4">
            <a:extLst>
              <a:ext uri="{FF2B5EF4-FFF2-40B4-BE49-F238E27FC236}">
                <a16:creationId xmlns:a16="http://schemas.microsoft.com/office/drawing/2014/main" id="{1B30625B-471A-2078-2713-F11CEC8F955F}"/>
              </a:ext>
            </a:extLst>
          </p:cNvPr>
          <p:cNvGraphicFramePr>
            <a:graphicFrameLocks noGrp="1"/>
          </p:cNvGraphicFramePr>
          <p:nvPr>
            <p:extLst>
              <p:ext uri="{D42A27DB-BD31-4B8C-83A1-F6EECF244321}">
                <p14:modId xmlns:p14="http://schemas.microsoft.com/office/powerpoint/2010/main" val="677017960"/>
              </p:ext>
            </p:extLst>
          </p:nvPr>
        </p:nvGraphicFramePr>
        <p:xfrm>
          <a:off x="1801238" y="3157924"/>
          <a:ext cx="8589524" cy="239854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Aanleg van grootschalige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Berging groot</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Grootschalige aanpassing van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Peilbeheer</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Nieuwe hoofdwatergangen of bypasses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Bewuste inundatiegebieden en overstromingsruimte</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4" action="ppaction://hlinksldjump"/>
            <a:extLst>
              <a:ext uri="{FF2B5EF4-FFF2-40B4-BE49-F238E27FC236}">
                <a16:creationId xmlns:a16="http://schemas.microsoft.com/office/drawing/2014/main" id="{C4AC9F90-9FE2-B5A3-0D9B-AFD11E079400}"/>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7577071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69C6C7-27F3-5701-3CC6-7713C3B6D2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B3078D-09B3-E14B-A10E-AED312C45E6D}"/>
              </a:ext>
            </a:extLst>
          </p:cNvPr>
          <p:cNvSpPr>
            <a:spLocks noGrp="1"/>
          </p:cNvSpPr>
          <p:nvPr>
            <p:ph type="title"/>
          </p:nvPr>
        </p:nvSpPr>
        <p:spPr/>
        <p:txBody>
          <a:bodyPr>
            <a:normAutofit/>
          </a:bodyPr>
          <a:lstStyle/>
          <a:p>
            <a:r>
              <a:rPr lang="nl-NL" dirty="0"/>
              <a:t>Maatregelcluster: Bodem en infiltratiecapaciteit</a:t>
            </a:r>
          </a:p>
        </p:txBody>
      </p:sp>
      <p:sp>
        <p:nvSpPr>
          <p:cNvPr id="3" name="Content Placeholder 2">
            <a:extLst>
              <a:ext uri="{FF2B5EF4-FFF2-40B4-BE49-F238E27FC236}">
                <a16:creationId xmlns:a16="http://schemas.microsoft.com/office/drawing/2014/main" id="{A61C595F-CFC5-0534-7F5F-6C6EBF43611B}"/>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64A6FC30-BB0F-A8C4-5091-DA062538763D}"/>
              </a:ext>
            </a:extLst>
          </p:cNvPr>
          <p:cNvSpPr>
            <a:spLocks noGrp="1"/>
          </p:cNvSpPr>
          <p:nvPr>
            <p:ph type="sldNum" sz="quarter" idx="12"/>
          </p:nvPr>
        </p:nvSpPr>
        <p:spPr/>
        <p:txBody>
          <a:bodyPr/>
          <a:lstStyle/>
          <a:p>
            <a:fld id="{46582119-3288-439E-901F-B09E3B4BB1E8}" type="slidenum">
              <a:rPr lang="nl-NL" smtClean="0"/>
              <a:pPr/>
              <a:t>64</a:t>
            </a:fld>
            <a:endParaRPr lang="nl-NL" dirty="0"/>
          </a:p>
        </p:txBody>
      </p:sp>
      <p:graphicFrame>
        <p:nvGraphicFramePr>
          <p:cNvPr id="5" name="Table 4">
            <a:extLst>
              <a:ext uri="{FF2B5EF4-FFF2-40B4-BE49-F238E27FC236}">
                <a16:creationId xmlns:a16="http://schemas.microsoft.com/office/drawing/2014/main" id="{94813A0E-FDBC-05E8-53A6-BBABC35C784D}"/>
              </a:ext>
            </a:extLst>
          </p:cNvPr>
          <p:cNvGraphicFramePr>
            <a:graphicFrameLocks noGrp="1"/>
          </p:cNvGraphicFramePr>
          <p:nvPr>
            <p:extLst>
              <p:ext uri="{D42A27DB-BD31-4B8C-83A1-F6EECF244321}">
                <p14:modId xmlns:p14="http://schemas.microsoft.com/office/powerpoint/2010/main" val="3013491059"/>
              </p:ext>
            </p:extLst>
          </p:nvPr>
        </p:nvGraphicFramePr>
        <p:xfrm>
          <a:off x="1801238" y="3157924"/>
          <a:ext cx="8589524" cy="3473823"/>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Lichte bodembeluchting en -losmaking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Verbeteren bodemstructuur in groenvakken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Kleinschalige infiltratievoorzieningen in groen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Gerichte 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 geen zware verkeersbelasting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Afstroom spreiden over infiltratiezones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3" action="ppaction://hlinksldjump"/>
            <a:extLst>
              <a:ext uri="{FF2B5EF4-FFF2-40B4-BE49-F238E27FC236}">
                <a16:creationId xmlns:a16="http://schemas.microsoft.com/office/drawing/2014/main" id="{0DC9B46D-8A8F-9C08-8F35-53A526EC6B6D}"/>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124229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869BEF-8600-BBE7-DEFA-CDAD798A90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FE6A10E-83E0-037D-121E-A312640317F2}"/>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122773A8-0316-C516-135F-198902C72372}"/>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6B3FB315-7FEE-77EA-B4D8-018BFDC3ADF7}"/>
              </a:ext>
            </a:extLst>
          </p:cNvPr>
          <p:cNvSpPr>
            <a:spLocks noGrp="1"/>
          </p:cNvSpPr>
          <p:nvPr>
            <p:ph type="sldNum" sz="quarter" idx="12"/>
          </p:nvPr>
        </p:nvSpPr>
        <p:spPr/>
        <p:txBody>
          <a:bodyPr/>
          <a:lstStyle/>
          <a:p>
            <a:fld id="{46582119-3288-439E-901F-B09E3B4BB1E8}" type="slidenum">
              <a:rPr lang="nl-NL" smtClean="0"/>
              <a:pPr/>
              <a:t>65</a:t>
            </a:fld>
            <a:endParaRPr lang="nl-NL" dirty="0"/>
          </a:p>
        </p:txBody>
      </p:sp>
      <p:graphicFrame>
        <p:nvGraphicFramePr>
          <p:cNvPr id="5" name="Table 4">
            <a:extLst>
              <a:ext uri="{FF2B5EF4-FFF2-40B4-BE49-F238E27FC236}">
                <a16:creationId xmlns:a16="http://schemas.microsoft.com/office/drawing/2014/main" id="{4577B540-0522-329F-4AD2-978B6CA8BE75}"/>
              </a:ext>
            </a:extLst>
          </p:cNvPr>
          <p:cNvGraphicFramePr>
            <a:graphicFrameLocks noGrp="1"/>
          </p:cNvGraphicFramePr>
          <p:nvPr>
            <p:extLst>
              <p:ext uri="{D42A27DB-BD31-4B8C-83A1-F6EECF244321}">
                <p14:modId xmlns:p14="http://schemas.microsoft.com/office/powerpoint/2010/main" val="571563756"/>
              </p:ext>
            </p:extLst>
          </p:nvPr>
        </p:nvGraphicFramePr>
        <p:xfrm>
          <a:off x="1801238" y="2821064"/>
          <a:ext cx="8589524" cy="3809103"/>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Bodemverbetering tot onder de wortelzone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kleinschalige wadi’s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Wadi</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kleinschalig ondergrondse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Structureel aanpassen gebruik en beheer openbare ruimte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Groendak retentie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Constructie geschikt voor extra belasting, beheer mogelijk</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4" action="ppaction://hlinkfile"/>
                        </a:rPr>
                        <a:t>Groendak retentie</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5" action="ppaction://hlinksldjump"/>
            <a:extLst>
              <a:ext uri="{FF2B5EF4-FFF2-40B4-BE49-F238E27FC236}">
                <a16:creationId xmlns:a16="http://schemas.microsoft.com/office/drawing/2014/main" id="{8B27C094-F68B-130E-DE73-2AFEC6AD924B}"/>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69069122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D7E545-1A22-884B-E48F-9D38998B76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B60069-32FF-BC02-428D-8CEDBC1A686A}"/>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74695D86-A218-5885-3D05-A0D62224DC43}"/>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8CD636E2-24FD-017E-51B9-8AA84CB0D661}"/>
              </a:ext>
            </a:extLst>
          </p:cNvPr>
          <p:cNvSpPr>
            <a:spLocks noGrp="1"/>
          </p:cNvSpPr>
          <p:nvPr>
            <p:ph type="sldNum" sz="quarter" idx="12"/>
          </p:nvPr>
        </p:nvSpPr>
        <p:spPr/>
        <p:txBody>
          <a:bodyPr/>
          <a:lstStyle/>
          <a:p>
            <a:fld id="{46582119-3288-439E-901F-B09E3B4BB1E8}" type="slidenum">
              <a:rPr lang="nl-NL" smtClean="0"/>
              <a:pPr/>
              <a:t>66</a:t>
            </a:fld>
            <a:endParaRPr lang="nl-NL" dirty="0"/>
          </a:p>
        </p:txBody>
      </p:sp>
      <p:graphicFrame>
        <p:nvGraphicFramePr>
          <p:cNvPr id="5" name="Table 4">
            <a:extLst>
              <a:ext uri="{FF2B5EF4-FFF2-40B4-BE49-F238E27FC236}">
                <a16:creationId xmlns:a16="http://schemas.microsoft.com/office/drawing/2014/main" id="{CAD472CC-FCA1-27F0-34F6-04A17FF52C98}"/>
              </a:ext>
            </a:extLst>
          </p:cNvPr>
          <p:cNvGraphicFramePr>
            <a:graphicFrameLocks noGrp="1"/>
          </p:cNvGraphicFramePr>
          <p:nvPr>
            <p:extLst>
              <p:ext uri="{D42A27DB-BD31-4B8C-83A1-F6EECF244321}">
                <p14:modId xmlns:p14="http://schemas.microsoft.com/office/powerpoint/2010/main" val="1927636943"/>
              </p:ext>
            </p:extLst>
          </p:nvPr>
        </p:nvGraphicFramePr>
        <p:xfrm>
          <a:off x="1801238" y="2817900"/>
          <a:ext cx="8589524" cy="3872024"/>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586336">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382430">
                <a:tc>
                  <a:txBody>
                    <a:bodyPr/>
                    <a:lstStyle/>
                    <a:p>
                      <a:pPr algn="l" fontAlgn="t">
                        <a:buNone/>
                      </a:pPr>
                      <a:r>
                        <a:rPr lang="nl-NL" sz="1100" b="0" i="0" u="none" strike="noStrike" dirty="0">
                          <a:solidFill>
                            <a:srgbClr val="000000"/>
                          </a:solidFill>
                          <a:effectLst/>
                          <a:latin typeface="Aptos Narrow" panose="020B0004020202020204" pitchFamily="34" charset="0"/>
                        </a:rPr>
                        <a:t>Grootschalige bodemvervanging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Grootschalige 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571295611"/>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Aanleg ondergrondse bergingen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Aanleg wadi's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Wadi</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Aanleg hybride systemen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414848">
                <a:tc>
                  <a:txBody>
                    <a:bodyPr/>
                    <a:lstStyle/>
                    <a:p>
                      <a:pPr algn="l" fontAlgn="t">
                        <a:buNone/>
                      </a:pPr>
                      <a:r>
                        <a:rPr lang="nl-NL" sz="1100" b="0" i="0" u="none" strike="noStrike">
                          <a:solidFill>
                            <a:srgbClr val="000000"/>
                          </a:solidFill>
                          <a:effectLst/>
                          <a:latin typeface="Aptos Narrow" panose="020B0004020202020204" pitchFamily="34" charset="0"/>
                        </a:rPr>
                        <a:t>Grootschalige reductie en herverdeling van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Aanleg centrale bufferzone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4" action="ppaction://hlinkfile"/>
                        </a:rPr>
                        <a:t>Berging groot</a:t>
                      </a:r>
                      <a:r>
                        <a:rPr lang="nl-NL" sz="1100" b="0" i="0" u="none" strike="noStrike" dirty="0">
                          <a:solidFill>
                            <a:srgbClr val="000000"/>
                          </a:solidFill>
                          <a:effectLst/>
                          <a:latin typeface="Aptos Narrow" panose="020B0004020202020204" pitchFamily="34" charset="0"/>
                        </a:rPr>
                        <a:t>, </a:t>
                      </a:r>
                      <a:r>
                        <a:rPr lang="nl-NL" sz="1100" b="0" i="0" u="none" strike="noStrike" dirty="0">
                          <a:solidFill>
                            <a:srgbClr val="000000"/>
                          </a:solidFill>
                          <a:effectLst/>
                          <a:latin typeface="Aptos Narrow" panose="020B0004020202020204" pitchFamily="34" charset="0"/>
                          <a:hlinkClick r:id="rId5" action="ppaction://hlinkfile"/>
                        </a:rPr>
                        <a:t>Groene buffers</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165231849"/>
                  </a:ext>
                </a:extLst>
              </a:tr>
            </a:tbl>
          </a:graphicData>
        </a:graphic>
      </p:graphicFrame>
      <p:sp>
        <p:nvSpPr>
          <p:cNvPr id="4" name="TextBox 3">
            <a:hlinkClick r:id="rId6" action="ppaction://hlinksldjump"/>
            <a:extLst>
              <a:ext uri="{FF2B5EF4-FFF2-40B4-BE49-F238E27FC236}">
                <a16:creationId xmlns:a16="http://schemas.microsoft.com/office/drawing/2014/main" id="{90D1F2C3-5AFD-E99D-99BD-1B9B1C78D096}"/>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8529114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1D15-4649-8A56-8BEB-56D3A4DC9FB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D2EDA1-B599-1681-9332-2B8FA15EE029}"/>
              </a:ext>
            </a:extLst>
          </p:cNvPr>
          <p:cNvSpPr>
            <a:spLocks noGrp="1"/>
          </p:cNvSpPr>
          <p:nvPr>
            <p:ph type="title"/>
          </p:nvPr>
        </p:nvSpPr>
        <p:spPr/>
        <p:txBody>
          <a:bodyPr>
            <a:normAutofit/>
          </a:bodyPr>
          <a:lstStyle/>
          <a:p>
            <a:r>
              <a:rPr lang="nl-NL" dirty="0"/>
              <a:t>Maatregelcluster: Riool- en stelselhydraulica</a:t>
            </a:r>
          </a:p>
        </p:txBody>
      </p:sp>
      <p:sp>
        <p:nvSpPr>
          <p:cNvPr id="3" name="Content Placeholder 2">
            <a:extLst>
              <a:ext uri="{FF2B5EF4-FFF2-40B4-BE49-F238E27FC236}">
                <a16:creationId xmlns:a16="http://schemas.microsoft.com/office/drawing/2014/main" id="{8B643500-8BCE-AD99-715F-6287DB33E7F6}"/>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0074169F-49E5-CB6C-DFA4-D86DDA0F522A}"/>
              </a:ext>
            </a:extLst>
          </p:cNvPr>
          <p:cNvSpPr>
            <a:spLocks noGrp="1"/>
          </p:cNvSpPr>
          <p:nvPr>
            <p:ph type="sldNum" sz="quarter" idx="12"/>
          </p:nvPr>
        </p:nvSpPr>
        <p:spPr/>
        <p:txBody>
          <a:bodyPr/>
          <a:lstStyle/>
          <a:p>
            <a:fld id="{46582119-3288-439E-901F-B09E3B4BB1E8}" type="slidenum">
              <a:rPr lang="nl-NL" smtClean="0"/>
              <a:pPr/>
              <a:t>67</a:t>
            </a:fld>
            <a:endParaRPr lang="nl-NL" dirty="0"/>
          </a:p>
        </p:txBody>
      </p:sp>
      <p:graphicFrame>
        <p:nvGraphicFramePr>
          <p:cNvPr id="5" name="Table 4">
            <a:extLst>
              <a:ext uri="{FF2B5EF4-FFF2-40B4-BE49-F238E27FC236}">
                <a16:creationId xmlns:a16="http://schemas.microsoft.com/office/drawing/2014/main" id="{F419C3F8-D5E3-CFD3-A2BF-6C32369C4877}"/>
              </a:ext>
            </a:extLst>
          </p:cNvPr>
          <p:cNvGraphicFramePr>
            <a:graphicFrameLocks noGrp="1"/>
          </p:cNvGraphicFramePr>
          <p:nvPr>
            <p:extLst>
              <p:ext uri="{D42A27DB-BD31-4B8C-83A1-F6EECF244321}">
                <p14:modId xmlns:p14="http://schemas.microsoft.com/office/powerpoint/2010/main" val="50024319"/>
              </p:ext>
            </p:extLst>
          </p:nvPr>
        </p:nvGraphicFramePr>
        <p:xfrm>
          <a:off x="1801238" y="3400053"/>
          <a:ext cx="8589524" cy="239854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Aanleg grote centrale bufferzone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Berging groot</a:t>
                      </a:r>
                      <a:r>
                        <a:rPr lang="nl-NL" sz="1100" b="0" i="0" u="none" strike="noStrike" dirty="0">
                          <a:solidFill>
                            <a:srgbClr val="000000"/>
                          </a:solidFill>
                          <a:effectLst/>
                          <a:latin typeface="Aptos Narrow" panose="020B0004020202020204" pitchFamily="34" charset="0"/>
                        </a:rPr>
                        <a:t>, </a:t>
                      </a:r>
                      <a:r>
                        <a:rPr lang="nl-NL" sz="1100" b="0" i="0" u="none" strike="noStrike" dirty="0">
                          <a:solidFill>
                            <a:srgbClr val="000000"/>
                          </a:solidFill>
                          <a:effectLst/>
                          <a:latin typeface="Aptos Narrow" panose="020B0004020202020204" pitchFamily="34" charset="0"/>
                          <a:hlinkClick r:id="rId3" action="ppaction://hlinkfile"/>
                        </a:rPr>
                        <a:t>Groene buffers</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Grootschalige bodemvervanging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grootschalige ondergrondse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4" action="ppaction://hlinkfile"/>
                        </a:rPr>
                        <a:t>Ondergrondse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Drastische verhardingsreductie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5" action="ppaction://hlinksldjump"/>
            <a:extLst>
              <a:ext uri="{FF2B5EF4-FFF2-40B4-BE49-F238E27FC236}">
                <a16:creationId xmlns:a16="http://schemas.microsoft.com/office/drawing/2014/main" id="{BDC9F5B8-58D8-E66D-4723-D0A6C4DBC5D8}"/>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6389883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3EE7C2-7146-967C-9DD1-40A0990C6A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5A10F7C-14E0-8525-C87D-06B9B2309F3E}"/>
              </a:ext>
            </a:extLst>
          </p:cNvPr>
          <p:cNvSpPr>
            <a:spLocks noGrp="1"/>
          </p:cNvSpPr>
          <p:nvPr>
            <p:ph type="title"/>
          </p:nvPr>
        </p:nvSpPr>
        <p:spPr/>
        <p:txBody>
          <a:bodyPr>
            <a:normAutofit/>
          </a:bodyPr>
          <a:lstStyle/>
          <a:p>
            <a:r>
              <a:rPr lang="nl-NL" dirty="0"/>
              <a:t>Maatregelcluster: Systeemconfiguratie</a:t>
            </a:r>
          </a:p>
        </p:txBody>
      </p:sp>
      <p:sp>
        <p:nvSpPr>
          <p:cNvPr id="3" name="Content Placeholder 2">
            <a:extLst>
              <a:ext uri="{FF2B5EF4-FFF2-40B4-BE49-F238E27FC236}">
                <a16:creationId xmlns:a16="http://schemas.microsoft.com/office/drawing/2014/main" id="{D699B7B7-27FE-7B55-0201-7539C6A42213}"/>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DCFA5342-DEFD-A7BD-542D-1605CD127A40}"/>
              </a:ext>
            </a:extLst>
          </p:cNvPr>
          <p:cNvSpPr>
            <a:spLocks noGrp="1"/>
          </p:cNvSpPr>
          <p:nvPr>
            <p:ph type="sldNum" sz="quarter" idx="12"/>
          </p:nvPr>
        </p:nvSpPr>
        <p:spPr/>
        <p:txBody>
          <a:bodyPr/>
          <a:lstStyle/>
          <a:p>
            <a:fld id="{46582119-3288-439E-901F-B09E3B4BB1E8}" type="slidenum">
              <a:rPr lang="nl-NL" smtClean="0"/>
              <a:pPr/>
              <a:t>68</a:t>
            </a:fld>
            <a:endParaRPr lang="nl-NL" dirty="0"/>
          </a:p>
        </p:txBody>
      </p:sp>
      <p:graphicFrame>
        <p:nvGraphicFramePr>
          <p:cNvPr id="5" name="Table 4">
            <a:extLst>
              <a:ext uri="{FF2B5EF4-FFF2-40B4-BE49-F238E27FC236}">
                <a16:creationId xmlns:a16="http://schemas.microsoft.com/office/drawing/2014/main" id="{67957744-E367-31C5-7B0A-B456CC690312}"/>
              </a:ext>
            </a:extLst>
          </p:cNvPr>
          <p:cNvGraphicFramePr>
            <a:graphicFrameLocks noGrp="1"/>
          </p:cNvGraphicFramePr>
          <p:nvPr>
            <p:extLst>
              <p:ext uri="{D42A27DB-BD31-4B8C-83A1-F6EECF244321}">
                <p14:modId xmlns:p14="http://schemas.microsoft.com/office/powerpoint/2010/main" val="1776478859"/>
              </p:ext>
            </p:extLst>
          </p:nvPr>
        </p:nvGraphicFramePr>
        <p:xfrm>
          <a:off x="1801238" y="3157924"/>
          <a:ext cx="8589524" cy="239854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Gericht optimaliseren van routes en volgordes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Afstemmen en verfijnen systeemkoppelingen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Herconfigureren van instroomvolgorde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Kleine systeemaanpassingen in routing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2" action="ppaction://hlinksldjump"/>
            <a:extLst>
              <a:ext uri="{FF2B5EF4-FFF2-40B4-BE49-F238E27FC236}">
                <a16:creationId xmlns:a16="http://schemas.microsoft.com/office/drawing/2014/main" id="{660A5421-643A-0A5B-6B41-5F77CB7C847F}"/>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147256969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3CF58-D738-2A3F-7438-F8E17A207AB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63E820-1A46-5FC7-4401-7590A91D5C57}"/>
              </a:ext>
            </a:extLst>
          </p:cNvPr>
          <p:cNvSpPr>
            <a:spLocks noGrp="1"/>
          </p:cNvSpPr>
          <p:nvPr>
            <p:ph type="title"/>
          </p:nvPr>
        </p:nvSpPr>
        <p:spPr/>
        <p:txBody>
          <a:bodyPr>
            <a:normAutofit/>
          </a:bodyPr>
          <a:lstStyle/>
          <a:p>
            <a:r>
              <a:rPr lang="nl-NL" dirty="0"/>
              <a:t>Maatregelcluster: Systeemconfiguratie</a:t>
            </a:r>
          </a:p>
        </p:txBody>
      </p:sp>
      <p:sp>
        <p:nvSpPr>
          <p:cNvPr id="3" name="Content Placeholder 2">
            <a:extLst>
              <a:ext uri="{FF2B5EF4-FFF2-40B4-BE49-F238E27FC236}">
                <a16:creationId xmlns:a16="http://schemas.microsoft.com/office/drawing/2014/main" id="{719F858E-32E8-E25A-2DE2-DDBE5346FFE1}"/>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9921CBE4-39E8-6DF5-F261-5D3A7E75E093}"/>
              </a:ext>
            </a:extLst>
          </p:cNvPr>
          <p:cNvSpPr>
            <a:spLocks noGrp="1"/>
          </p:cNvSpPr>
          <p:nvPr>
            <p:ph type="sldNum" sz="quarter" idx="12"/>
          </p:nvPr>
        </p:nvSpPr>
        <p:spPr/>
        <p:txBody>
          <a:bodyPr/>
          <a:lstStyle/>
          <a:p>
            <a:fld id="{46582119-3288-439E-901F-B09E3B4BB1E8}" type="slidenum">
              <a:rPr lang="nl-NL" smtClean="0"/>
              <a:pPr/>
              <a:t>69</a:t>
            </a:fld>
            <a:endParaRPr lang="nl-NL" dirty="0"/>
          </a:p>
        </p:txBody>
      </p:sp>
      <p:graphicFrame>
        <p:nvGraphicFramePr>
          <p:cNvPr id="5" name="Table 4">
            <a:extLst>
              <a:ext uri="{FF2B5EF4-FFF2-40B4-BE49-F238E27FC236}">
                <a16:creationId xmlns:a16="http://schemas.microsoft.com/office/drawing/2014/main" id="{00B0F4CB-C760-F6B5-AE3D-B5CD3EFAB7F2}"/>
              </a:ext>
            </a:extLst>
          </p:cNvPr>
          <p:cNvGraphicFramePr>
            <a:graphicFrameLocks noGrp="1"/>
          </p:cNvGraphicFramePr>
          <p:nvPr>
            <p:extLst>
              <p:ext uri="{D42A27DB-BD31-4B8C-83A1-F6EECF244321}">
                <p14:modId xmlns:p14="http://schemas.microsoft.com/office/powerpoint/2010/main" val="3932871042"/>
              </p:ext>
            </p:extLst>
          </p:nvPr>
        </p:nvGraphicFramePr>
        <p:xfrm>
          <a:off x="1801238" y="3265905"/>
          <a:ext cx="8589524" cy="239854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Optimaliseren van routes en volgordes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Wijzigen volgorde van opvang en afvoer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Anders koppelen van deelstromen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Invoeren van nood- en overstortlogica</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2" action="ppaction://hlinksldjump"/>
            <a:extLst>
              <a:ext uri="{FF2B5EF4-FFF2-40B4-BE49-F238E27FC236}">
                <a16:creationId xmlns:a16="http://schemas.microsoft.com/office/drawing/2014/main" id="{C548B674-5E1F-D3E1-05ED-4ADF96AECE0D}"/>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9150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F367C-DD3D-E960-18D9-7ED2A3E782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B983AE4-3B32-7143-7370-E0A735BA908A}"/>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Infiltratie</a:t>
            </a:r>
            <a:endParaRPr lang="nl-NL" dirty="0"/>
          </a:p>
        </p:txBody>
      </p:sp>
      <p:sp>
        <p:nvSpPr>
          <p:cNvPr id="3" name="Content Placeholder 2">
            <a:extLst>
              <a:ext uri="{FF2B5EF4-FFF2-40B4-BE49-F238E27FC236}">
                <a16:creationId xmlns:a16="http://schemas.microsoft.com/office/drawing/2014/main" id="{7708660B-B866-1CA2-D012-05611DE4B18C}"/>
              </a:ext>
            </a:extLst>
          </p:cNvPr>
          <p:cNvSpPr>
            <a:spLocks noGrp="1"/>
          </p:cNvSpPr>
          <p:nvPr>
            <p:ph idx="1"/>
          </p:nvPr>
        </p:nvSpPr>
        <p:spPr>
          <a:xfrm>
            <a:off x="838200" y="2325593"/>
            <a:ext cx="10515600" cy="859209"/>
          </a:xfrm>
        </p:spPr>
        <p:txBody>
          <a:bodyPr/>
          <a:lstStyle/>
          <a:p>
            <a:pPr marL="0" indent="0">
              <a:buNone/>
            </a:pPr>
            <a:r>
              <a:rPr lang="nl-NL" dirty="0"/>
              <a:t>Wat gaat er mis met het infiltreren van het water?</a:t>
            </a:r>
          </a:p>
        </p:txBody>
      </p:sp>
      <p:sp>
        <p:nvSpPr>
          <p:cNvPr id="4" name="TextBox 3">
            <a:extLst>
              <a:ext uri="{FF2B5EF4-FFF2-40B4-BE49-F238E27FC236}">
                <a16:creationId xmlns:a16="http://schemas.microsoft.com/office/drawing/2014/main" id="{FDC1203C-04E0-7836-2B5F-87262169C88B}"/>
              </a:ext>
            </a:extLst>
          </p:cNvPr>
          <p:cNvSpPr txBox="1"/>
          <p:nvPr/>
        </p:nvSpPr>
        <p:spPr>
          <a:xfrm>
            <a:off x="2122251" y="4173167"/>
            <a:ext cx="2644302" cy="646331"/>
          </a:xfrm>
          <a:prstGeom prst="rect">
            <a:avLst/>
          </a:prstGeom>
          <a:noFill/>
        </p:spPr>
        <p:txBody>
          <a:bodyPr wrap="square" rtlCol="0">
            <a:spAutoFit/>
          </a:bodyPr>
          <a:lstStyle/>
          <a:p>
            <a:pPr algn="ctr"/>
            <a:r>
              <a:rPr lang="nl-NL" dirty="0"/>
              <a:t>Bodem kan niet infiltreren</a:t>
            </a:r>
          </a:p>
        </p:txBody>
      </p:sp>
      <p:sp>
        <p:nvSpPr>
          <p:cNvPr id="5" name="TextBox 4">
            <a:extLst>
              <a:ext uri="{FF2B5EF4-FFF2-40B4-BE49-F238E27FC236}">
                <a16:creationId xmlns:a16="http://schemas.microsoft.com/office/drawing/2014/main" id="{F646F12C-C8AE-2FF5-9D86-4ADE882750EB}"/>
              </a:ext>
            </a:extLst>
          </p:cNvPr>
          <p:cNvSpPr txBox="1"/>
          <p:nvPr/>
        </p:nvSpPr>
        <p:spPr>
          <a:xfrm>
            <a:off x="7425449" y="4182896"/>
            <a:ext cx="2788594" cy="646331"/>
          </a:xfrm>
          <a:prstGeom prst="rect">
            <a:avLst/>
          </a:prstGeom>
          <a:noFill/>
        </p:spPr>
        <p:txBody>
          <a:bodyPr wrap="square" rtlCol="0">
            <a:spAutoFit/>
          </a:bodyPr>
          <a:lstStyle/>
          <a:p>
            <a:pPr algn="ctr"/>
            <a:r>
              <a:rPr lang="nl-NL" dirty="0"/>
              <a:t>Toplaag blokkeert infiltratie</a:t>
            </a:r>
          </a:p>
        </p:txBody>
      </p:sp>
      <p:sp>
        <p:nvSpPr>
          <p:cNvPr id="9" name="Slide Number Placeholder 8">
            <a:extLst>
              <a:ext uri="{FF2B5EF4-FFF2-40B4-BE49-F238E27FC236}">
                <a16:creationId xmlns:a16="http://schemas.microsoft.com/office/drawing/2014/main" id="{CEC10690-2C74-A53A-FFEE-A78EFE3A6DCE}"/>
              </a:ext>
            </a:extLst>
          </p:cNvPr>
          <p:cNvSpPr>
            <a:spLocks noGrp="1"/>
          </p:cNvSpPr>
          <p:nvPr>
            <p:ph type="sldNum" sz="quarter" idx="12"/>
          </p:nvPr>
        </p:nvSpPr>
        <p:spPr/>
        <p:txBody>
          <a:bodyPr/>
          <a:lstStyle/>
          <a:p>
            <a:fld id="{46582119-3288-439E-901F-B09E3B4BB1E8}" type="slidenum">
              <a:rPr lang="nl-NL" smtClean="0"/>
              <a:pPr/>
              <a:t>7</a:t>
            </a:fld>
            <a:endParaRPr lang="nl-NL" dirty="0"/>
          </a:p>
        </p:txBody>
      </p:sp>
      <mc:AlternateContent xmlns:mc="http://schemas.openxmlformats.org/markup-compatibility/2006" xmlns:pslz="http://schemas.microsoft.com/office/powerpoint/2016/slidezoom">
        <mc:Choice Requires="pslz">
          <p:graphicFrame>
            <p:nvGraphicFramePr>
              <p:cNvPr id="8" name="Slide Zoom 7">
                <a:extLst>
                  <a:ext uri="{FF2B5EF4-FFF2-40B4-BE49-F238E27FC236}">
                    <a16:creationId xmlns:a16="http://schemas.microsoft.com/office/drawing/2014/main" id="{86E0ED6D-62C3-C920-2D56-A3C5BEA39A27}"/>
                  </a:ext>
                </a:extLst>
              </p:cNvPr>
              <p:cNvGraphicFramePr>
                <a:graphicFrameLocks noChangeAspect="1"/>
              </p:cNvGraphicFramePr>
              <p:nvPr>
                <p:extLst>
                  <p:ext uri="{D42A27DB-BD31-4B8C-83A1-F6EECF244321}">
                    <p14:modId xmlns:p14="http://schemas.microsoft.com/office/powerpoint/2010/main" val="3666429951"/>
                  </p:ext>
                </p:extLst>
              </p:nvPr>
            </p:nvGraphicFramePr>
            <p:xfrm>
              <a:off x="1920402" y="4829227"/>
              <a:ext cx="3048000" cy="1714500"/>
            </p:xfrm>
            <a:graphic>
              <a:graphicData uri="http://schemas.microsoft.com/office/powerpoint/2016/slidezoom">
                <pslz:sldZm>
                  <pslz:sldZmObj sldId="337" cId="853194435">
                    <pslz:zmPr id="{500D98E2-9376-4B94-AFCD-3BDE8E3DB800}"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8" name="Slide Zoom 7">
                <a:extLst>
                  <a:ext uri="{FF2B5EF4-FFF2-40B4-BE49-F238E27FC236}">
                    <a16:creationId xmlns:a16="http://schemas.microsoft.com/office/drawing/2014/main" id="{86E0ED6D-62C3-C920-2D56-A3C5BEA39A27}"/>
                  </a:ext>
                </a:extLst>
              </p:cNvPr>
              <p:cNvPicPr>
                <a:picLocks noGrp="1" noRot="1" noChangeAspect="1" noMove="1" noResize="1" noEditPoints="1" noAdjustHandles="1" noChangeArrowheads="1" noChangeShapeType="1"/>
              </p:cNvPicPr>
              <p:nvPr/>
            </p:nvPicPr>
            <p:blipFill>
              <a:blip r:embed="rId3"/>
              <a:stretch>
                <a:fillRect/>
              </a:stretch>
            </p:blipFill>
            <p:spPr>
              <a:xfrm>
                <a:off x="1920402" y="4829227"/>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1" name="Slide Zoom 10">
                <a:extLst>
                  <a:ext uri="{FF2B5EF4-FFF2-40B4-BE49-F238E27FC236}">
                    <a16:creationId xmlns:a16="http://schemas.microsoft.com/office/drawing/2014/main" id="{CD42D942-F93B-4D13-F299-8678C98A49E6}"/>
                  </a:ext>
                </a:extLst>
              </p:cNvPr>
              <p:cNvGraphicFramePr>
                <a:graphicFrameLocks noChangeAspect="1"/>
              </p:cNvGraphicFramePr>
              <p:nvPr>
                <p:extLst>
                  <p:ext uri="{D42A27DB-BD31-4B8C-83A1-F6EECF244321}">
                    <p14:modId xmlns:p14="http://schemas.microsoft.com/office/powerpoint/2010/main" val="1256978778"/>
                  </p:ext>
                </p:extLst>
              </p:nvPr>
            </p:nvGraphicFramePr>
            <p:xfrm>
              <a:off x="7295746" y="4778375"/>
              <a:ext cx="3048000" cy="1714500"/>
            </p:xfrm>
            <a:graphic>
              <a:graphicData uri="http://schemas.microsoft.com/office/powerpoint/2016/slidezoom">
                <pslz:sldZm>
                  <pslz:sldZmObj sldId="281" cId="3116267190">
                    <pslz:zmPr id="{7089C450-FE2F-4B69-9ED6-7AA03EEC8430}"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1" name="Slide Zoom 10">
                <a:extLst>
                  <a:ext uri="{FF2B5EF4-FFF2-40B4-BE49-F238E27FC236}">
                    <a16:creationId xmlns:a16="http://schemas.microsoft.com/office/drawing/2014/main" id="{CD42D942-F93B-4D13-F299-8678C98A49E6}"/>
                  </a:ext>
                </a:extLst>
              </p:cNvPr>
              <p:cNvPicPr>
                <a:picLocks noGrp="1" noRot="1" noChangeAspect="1" noMove="1" noResize="1" noEditPoints="1" noAdjustHandles="1" noChangeArrowheads="1" noChangeShapeType="1"/>
              </p:cNvPicPr>
              <p:nvPr/>
            </p:nvPicPr>
            <p:blipFill>
              <a:blip r:embed="rId5"/>
              <a:stretch>
                <a:fillRect/>
              </a:stretch>
            </p:blipFill>
            <p:spPr>
              <a:xfrm>
                <a:off x="7295746" y="4778375"/>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3755232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70E845-830E-6090-9252-025ED6F8A0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18C317-7F04-430A-9B7D-282B4CF982CD}"/>
              </a:ext>
            </a:extLst>
          </p:cNvPr>
          <p:cNvSpPr>
            <a:spLocks noGrp="1"/>
          </p:cNvSpPr>
          <p:nvPr>
            <p:ph type="title"/>
          </p:nvPr>
        </p:nvSpPr>
        <p:spPr/>
        <p:txBody>
          <a:bodyPr>
            <a:normAutofit/>
          </a:bodyPr>
          <a:lstStyle/>
          <a:p>
            <a:r>
              <a:rPr lang="nl-NL" dirty="0"/>
              <a:t>Maatregelcluster: Systeemconfiguratie</a:t>
            </a:r>
          </a:p>
        </p:txBody>
      </p:sp>
      <p:sp>
        <p:nvSpPr>
          <p:cNvPr id="3" name="Content Placeholder 2">
            <a:extLst>
              <a:ext uri="{FF2B5EF4-FFF2-40B4-BE49-F238E27FC236}">
                <a16:creationId xmlns:a16="http://schemas.microsoft.com/office/drawing/2014/main" id="{16BC0A06-0F1C-5D89-C60A-502F0B6BF26F}"/>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6011E308-4613-9DD6-1234-E7E3B4F81517}"/>
              </a:ext>
            </a:extLst>
          </p:cNvPr>
          <p:cNvSpPr>
            <a:spLocks noGrp="1"/>
          </p:cNvSpPr>
          <p:nvPr>
            <p:ph type="sldNum" sz="quarter" idx="12"/>
          </p:nvPr>
        </p:nvSpPr>
        <p:spPr/>
        <p:txBody>
          <a:bodyPr/>
          <a:lstStyle/>
          <a:p>
            <a:fld id="{46582119-3288-439E-901F-B09E3B4BB1E8}" type="slidenum">
              <a:rPr lang="nl-NL" smtClean="0"/>
              <a:pPr/>
              <a:t>70</a:t>
            </a:fld>
            <a:endParaRPr lang="nl-NL" dirty="0"/>
          </a:p>
        </p:txBody>
      </p:sp>
      <p:graphicFrame>
        <p:nvGraphicFramePr>
          <p:cNvPr id="5" name="Table 4">
            <a:extLst>
              <a:ext uri="{FF2B5EF4-FFF2-40B4-BE49-F238E27FC236}">
                <a16:creationId xmlns:a16="http://schemas.microsoft.com/office/drawing/2014/main" id="{E7DD3D4B-F5AE-5514-1C1C-615B0FA034E5}"/>
              </a:ext>
            </a:extLst>
          </p:cNvPr>
          <p:cNvGraphicFramePr>
            <a:graphicFrameLocks noGrp="1"/>
          </p:cNvGraphicFramePr>
          <p:nvPr>
            <p:extLst>
              <p:ext uri="{D42A27DB-BD31-4B8C-83A1-F6EECF244321}">
                <p14:modId xmlns:p14="http://schemas.microsoft.com/office/powerpoint/2010/main" val="3232515534"/>
              </p:ext>
            </p:extLst>
          </p:nvPr>
        </p:nvGraphicFramePr>
        <p:xfrm>
          <a:off x="1801238" y="2817900"/>
          <a:ext cx="8589524" cy="3381892"/>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586336">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382430">
                <a:tc>
                  <a:txBody>
                    <a:bodyPr/>
                    <a:lstStyle/>
                    <a:p>
                      <a:pPr algn="l" fontAlgn="t">
                        <a:buNone/>
                      </a:pPr>
                      <a:r>
                        <a:rPr lang="nl-NL" sz="1100" b="0" i="0" u="none" strike="noStrike" dirty="0">
                          <a:solidFill>
                            <a:srgbClr val="000000"/>
                          </a:solidFill>
                          <a:effectLst/>
                          <a:latin typeface="Aptos Narrow" panose="020B0004020202020204" pitchFamily="34" charset="0"/>
                        </a:rPr>
                        <a:t>Fundamentele herverdeling van waterstromen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Tijdelijke fail-safe afvoer en noodrouting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571295611"/>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Scheiden en herstructureren van systeemlagen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Herconfigureren van routes en volgordes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Aanleg ondergrondse buffer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Ondergrondse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Clusteren en rationaliseren van voorzieningen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3" action="ppaction://hlinksldjump"/>
            <a:extLst>
              <a:ext uri="{FF2B5EF4-FFF2-40B4-BE49-F238E27FC236}">
                <a16:creationId xmlns:a16="http://schemas.microsoft.com/office/drawing/2014/main" id="{87055BE6-4B58-AF42-31D7-4A683EFFF5F4}"/>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9813694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294022-B889-2F3C-BD9C-FF35AB2E65F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E0A558-051B-D8E4-63D6-1376239614FE}"/>
              </a:ext>
            </a:extLst>
          </p:cNvPr>
          <p:cNvSpPr>
            <a:spLocks noGrp="1"/>
          </p:cNvSpPr>
          <p:nvPr>
            <p:ph type="title"/>
          </p:nvPr>
        </p:nvSpPr>
        <p:spPr/>
        <p:txBody>
          <a:bodyPr>
            <a:normAutofit/>
          </a:bodyPr>
          <a:lstStyle/>
          <a:p>
            <a:r>
              <a:rPr lang="nl-NL" dirty="0"/>
              <a:t>Maatregelcluster: Systeemconfiguratie</a:t>
            </a:r>
          </a:p>
        </p:txBody>
      </p:sp>
      <p:sp>
        <p:nvSpPr>
          <p:cNvPr id="3" name="Content Placeholder 2">
            <a:extLst>
              <a:ext uri="{FF2B5EF4-FFF2-40B4-BE49-F238E27FC236}">
                <a16:creationId xmlns:a16="http://schemas.microsoft.com/office/drawing/2014/main" id="{01E65BF7-A204-199C-B4E7-BF91B0E716AD}"/>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041A7514-8082-D235-395B-460B7C3B198A}"/>
              </a:ext>
            </a:extLst>
          </p:cNvPr>
          <p:cNvSpPr>
            <a:spLocks noGrp="1"/>
          </p:cNvSpPr>
          <p:nvPr>
            <p:ph type="sldNum" sz="quarter" idx="12"/>
          </p:nvPr>
        </p:nvSpPr>
        <p:spPr/>
        <p:txBody>
          <a:bodyPr/>
          <a:lstStyle/>
          <a:p>
            <a:fld id="{46582119-3288-439E-901F-B09E3B4BB1E8}" type="slidenum">
              <a:rPr lang="nl-NL" smtClean="0"/>
              <a:pPr/>
              <a:t>71</a:t>
            </a:fld>
            <a:endParaRPr lang="nl-NL" dirty="0"/>
          </a:p>
        </p:txBody>
      </p:sp>
      <p:graphicFrame>
        <p:nvGraphicFramePr>
          <p:cNvPr id="5" name="Table 4">
            <a:extLst>
              <a:ext uri="{FF2B5EF4-FFF2-40B4-BE49-F238E27FC236}">
                <a16:creationId xmlns:a16="http://schemas.microsoft.com/office/drawing/2014/main" id="{68353683-5904-3510-A0D7-BF9AFF7890BF}"/>
              </a:ext>
            </a:extLst>
          </p:cNvPr>
          <p:cNvGraphicFramePr>
            <a:graphicFrameLocks noGrp="1"/>
          </p:cNvGraphicFramePr>
          <p:nvPr>
            <p:extLst>
              <p:ext uri="{D42A27DB-BD31-4B8C-83A1-F6EECF244321}">
                <p14:modId xmlns:p14="http://schemas.microsoft.com/office/powerpoint/2010/main" val="2840082534"/>
              </p:ext>
            </p:extLst>
          </p:nvPr>
        </p:nvGraphicFramePr>
        <p:xfrm>
          <a:off x="1801238" y="3227360"/>
          <a:ext cx="8589524" cy="3265515"/>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Grootschalig herstructurering van stromingsroutes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Inrichten van expliciete nood- en faalroutes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800053197"/>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Compartimentering van de wijk</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0567065"/>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Functiescheiding systeemlagen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Strategisch clusteren van voorzieningen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Vaste fail-safe afvoer en noodrouting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2" action="ppaction://hlinksldjump"/>
            <a:extLst>
              <a:ext uri="{FF2B5EF4-FFF2-40B4-BE49-F238E27FC236}">
                <a16:creationId xmlns:a16="http://schemas.microsoft.com/office/drawing/2014/main" id="{48A101DC-46CD-BD9A-7119-55A251AC2E46}"/>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75459606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BD992B-1364-5463-AF7D-E550491FE5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7BB256-5881-9350-5E42-92C6FACA2BC4}"/>
              </a:ext>
            </a:extLst>
          </p:cNvPr>
          <p:cNvSpPr>
            <a:spLocks noGrp="1"/>
          </p:cNvSpPr>
          <p:nvPr>
            <p:ph type="title"/>
          </p:nvPr>
        </p:nvSpPr>
        <p:spPr/>
        <p:txBody>
          <a:bodyPr>
            <a:normAutofit/>
          </a:bodyPr>
          <a:lstStyle/>
          <a:p>
            <a:r>
              <a:rPr lang="nl-NL" dirty="0"/>
              <a:t>Maatregelcluster: Verhardingstoplaag</a:t>
            </a:r>
          </a:p>
        </p:txBody>
      </p:sp>
      <p:sp>
        <p:nvSpPr>
          <p:cNvPr id="3" name="Content Placeholder 2">
            <a:extLst>
              <a:ext uri="{FF2B5EF4-FFF2-40B4-BE49-F238E27FC236}">
                <a16:creationId xmlns:a16="http://schemas.microsoft.com/office/drawing/2014/main" id="{E42E3EE1-E797-91E3-1942-DAF598B5D85C}"/>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4EAA51D0-7421-A806-2DA6-66644CF14903}"/>
              </a:ext>
            </a:extLst>
          </p:cNvPr>
          <p:cNvSpPr>
            <a:spLocks noGrp="1"/>
          </p:cNvSpPr>
          <p:nvPr>
            <p:ph type="sldNum" sz="quarter" idx="12"/>
          </p:nvPr>
        </p:nvSpPr>
        <p:spPr/>
        <p:txBody>
          <a:bodyPr/>
          <a:lstStyle/>
          <a:p>
            <a:fld id="{46582119-3288-439E-901F-B09E3B4BB1E8}" type="slidenum">
              <a:rPr lang="nl-NL" smtClean="0"/>
              <a:pPr/>
              <a:t>72</a:t>
            </a:fld>
            <a:endParaRPr lang="nl-NL" dirty="0"/>
          </a:p>
        </p:txBody>
      </p:sp>
      <p:graphicFrame>
        <p:nvGraphicFramePr>
          <p:cNvPr id="5" name="Table 4">
            <a:extLst>
              <a:ext uri="{FF2B5EF4-FFF2-40B4-BE49-F238E27FC236}">
                <a16:creationId xmlns:a16="http://schemas.microsoft.com/office/drawing/2014/main" id="{F4D1C39E-A1C2-EB04-12AE-8F01AD77790B}"/>
              </a:ext>
            </a:extLst>
          </p:cNvPr>
          <p:cNvGraphicFramePr>
            <a:graphicFrameLocks noGrp="1"/>
          </p:cNvGraphicFramePr>
          <p:nvPr>
            <p:extLst>
              <p:ext uri="{D42A27DB-BD31-4B8C-83A1-F6EECF244321}">
                <p14:modId xmlns:p14="http://schemas.microsoft.com/office/powerpoint/2010/main" val="2986265002"/>
              </p:ext>
            </p:extLst>
          </p:nvPr>
        </p:nvGraphicFramePr>
        <p:xfrm>
          <a:off x="1801238" y="3157924"/>
          <a:ext cx="8589524" cy="306910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Reinigen van voegen en oppervlak</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Verbeteren of verruimen van voegen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83445600"/>
                  </a:ext>
                </a:extLst>
              </a:tr>
              <a:tr h="494507">
                <a:tc>
                  <a:txBody>
                    <a:bodyPr/>
                    <a:lstStyle/>
                    <a:p>
                      <a:pPr algn="l" fontAlgn="t">
                        <a:buNone/>
                      </a:pPr>
                      <a:r>
                        <a:rPr lang="nl-NL" sz="1100" b="0" i="0" u="none" strike="noStrike">
                          <a:solidFill>
                            <a:srgbClr val="000000"/>
                          </a:solidFill>
                          <a:effectLst/>
                          <a:latin typeface="Aptos Narrow" panose="020B0004020202020204" pitchFamily="34" charset="0"/>
                        </a:rPr>
                        <a:t>Gerichte 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kleine groene buffers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Groene buffers</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Kleine correcties in afschot en vlakheid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4" action="ppaction://hlinksldjump"/>
            <a:extLst>
              <a:ext uri="{FF2B5EF4-FFF2-40B4-BE49-F238E27FC236}">
                <a16:creationId xmlns:a16="http://schemas.microsoft.com/office/drawing/2014/main" id="{8CBCC322-DE1F-7234-AF68-719D3E11245F}"/>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5489346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6B2743-8FA5-0849-6941-DFD6D65013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04B9D1B-C0EE-53CF-27B9-495A0B40F63D}"/>
              </a:ext>
            </a:extLst>
          </p:cNvPr>
          <p:cNvSpPr>
            <a:spLocks noGrp="1"/>
          </p:cNvSpPr>
          <p:nvPr>
            <p:ph type="title"/>
          </p:nvPr>
        </p:nvSpPr>
        <p:spPr/>
        <p:txBody>
          <a:bodyPr>
            <a:normAutofit/>
          </a:bodyPr>
          <a:lstStyle/>
          <a:p>
            <a:r>
              <a:rPr lang="nl-NL" dirty="0"/>
              <a:t>Maatregelcluster: Verhardingstoplaag</a:t>
            </a:r>
          </a:p>
        </p:txBody>
      </p:sp>
      <p:sp>
        <p:nvSpPr>
          <p:cNvPr id="3" name="Content Placeholder 2">
            <a:extLst>
              <a:ext uri="{FF2B5EF4-FFF2-40B4-BE49-F238E27FC236}">
                <a16:creationId xmlns:a16="http://schemas.microsoft.com/office/drawing/2014/main" id="{1227F5FF-D1A6-4E22-43A6-DD79468B9445}"/>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2F581BC6-3204-3A2B-7BE0-4446F4B63E63}"/>
              </a:ext>
            </a:extLst>
          </p:cNvPr>
          <p:cNvSpPr>
            <a:spLocks noGrp="1"/>
          </p:cNvSpPr>
          <p:nvPr>
            <p:ph type="sldNum" sz="quarter" idx="12"/>
          </p:nvPr>
        </p:nvSpPr>
        <p:spPr/>
        <p:txBody>
          <a:bodyPr/>
          <a:lstStyle/>
          <a:p>
            <a:fld id="{46582119-3288-439E-901F-B09E3B4BB1E8}" type="slidenum">
              <a:rPr lang="nl-NL" smtClean="0"/>
              <a:pPr/>
              <a:t>73</a:t>
            </a:fld>
            <a:endParaRPr lang="nl-NL" dirty="0"/>
          </a:p>
        </p:txBody>
      </p:sp>
      <p:graphicFrame>
        <p:nvGraphicFramePr>
          <p:cNvPr id="5" name="Table 4">
            <a:extLst>
              <a:ext uri="{FF2B5EF4-FFF2-40B4-BE49-F238E27FC236}">
                <a16:creationId xmlns:a16="http://schemas.microsoft.com/office/drawing/2014/main" id="{EA6BD80B-8EFC-8773-2861-1800779A1ABA}"/>
              </a:ext>
            </a:extLst>
          </p:cNvPr>
          <p:cNvGraphicFramePr>
            <a:graphicFrameLocks noGrp="1"/>
          </p:cNvGraphicFramePr>
          <p:nvPr>
            <p:extLst>
              <p:ext uri="{D42A27DB-BD31-4B8C-83A1-F6EECF244321}">
                <p14:modId xmlns:p14="http://schemas.microsoft.com/office/powerpoint/2010/main" val="3526979200"/>
              </p:ext>
            </p:extLst>
          </p:nvPr>
        </p:nvGraphicFramePr>
        <p:xfrm>
          <a:off x="1801238" y="3265905"/>
          <a:ext cx="8589524" cy="350259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Combinatie verharding met open voegen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299616456"/>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Structurele herprofilering van de toplaag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9162203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Gedeeltelijk toepassen halfverharding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Gerichte functiescheiding van verhardingstypen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groene buffers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Groene buffers</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bl>
          </a:graphicData>
        </a:graphic>
      </p:graphicFrame>
      <p:sp>
        <p:nvSpPr>
          <p:cNvPr id="4" name="TextBox 3">
            <a:hlinkClick r:id="rId4" action="ppaction://hlinksldjump"/>
            <a:extLst>
              <a:ext uri="{FF2B5EF4-FFF2-40B4-BE49-F238E27FC236}">
                <a16:creationId xmlns:a16="http://schemas.microsoft.com/office/drawing/2014/main" id="{5408E2CB-014E-4CFF-E90F-50CE3477F048}"/>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44278678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035939-EDED-B9E8-D6DA-889544D4E2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E0F5B9-F782-92E1-A912-FB2DE011B6BE}"/>
              </a:ext>
            </a:extLst>
          </p:cNvPr>
          <p:cNvSpPr>
            <a:spLocks noGrp="1"/>
          </p:cNvSpPr>
          <p:nvPr>
            <p:ph type="title"/>
          </p:nvPr>
        </p:nvSpPr>
        <p:spPr/>
        <p:txBody>
          <a:bodyPr>
            <a:normAutofit/>
          </a:bodyPr>
          <a:lstStyle/>
          <a:p>
            <a:r>
              <a:rPr lang="nl-NL" dirty="0"/>
              <a:t>Maatregelcluster: Verhardingstoplaag</a:t>
            </a:r>
          </a:p>
        </p:txBody>
      </p:sp>
      <p:sp>
        <p:nvSpPr>
          <p:cNvPr id="3" name="Content Placeholder 2">
            <a:extLst>
              <a:ext uri="{FF2B5EF4-FFF2-40B4-BE49-F238E27FC236}">
                <a16:creationId xmlns:a16="http://schemas.microsoft.com/office/drawing/2014/main" id="{1BE54EAC-41C7-22A7-635F-0BA8C0EFE83E}"/>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DF0AEE77-26E4-5FD6-4831-62AF3AC0ED7B}"/>
              </a:ext>
            </a:extLst>
          </p:cNvPr>
          <p:cNvSpPr>
            <a:spLocks noGrp="1"/>
          </p:cNvSpPr>
          <p:nvPr>
            <p:ph type="sldNum" sz="quarter" idx="12"/>
          </p:nvPr>
        </p:nvSpPr>
        <p:spPr/>
        <p:txBody>
          <a:bodyPr/>
          <a:lstStyle/>
          <a:p>
            <a:fld id="{46582119-3288-439E-901F-B09E3B4BB1E8}" type="slidenum">
              <a:rPr lang="nl-NL" smtClean="0"/>
              <a:pPr/>
              <a:t>74</a:t>
            </a:fld>
            <a:endParaRPr lang="nl-NL" dirty="0"/>
          </a:p>
        </p:txBody>
      </p:sp>
      <p:graphicFrame>
        <p:nvGraphicFramePr>
          <p:cNvPr id="5" name="Table 4">
            <a:extLst>
              <a:ext uri="{FF2B5EF4-FFF2-40B4-BE49-F238E27FC236}">
                <a16:creationId xmlns:a16="http://schemas.microsoft.com/office/drawing/2014/main" id="{50A01404-3D2A-B54B-5C40-6259ABFEB7E6}"/>
              </a:ext>
            </a:extLst>
          </p:cNvPr>
          <p:cNvGraphicFramePr>
            <a:graphicFrameLocks noGrp="1"/>
          </p:cNvGraphicFramePr>
          <p:nvPr>
            <p:extLst>
              <p:ext uri="{D42A27DB-BD31-4B8C-83A1-F6EECF244321}">
                <p14:modId xmlns:p14="http://schemas.microsoft.com/office/powerpoint/2010/main" val="4136513612"/>
              </p:ext>
            </p:extLst>
          </p:nvPr>
        </p:nvGraphicFramePr>
        <p:xfrm>
          <a:off x="1801238" y="2817900"/>
          <a:ext cx="8589524" cy="3670022"/>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586336">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382430">
                <a:tc>
                  <a:txBody>
                    <a:bodyPr/>
                    <a:lstStyle/>
                    <a:p>
                      <a:pPr algn="l" fontAlgn="t">
                        <a:buNone/>
                      </a:pPr>
                      <a:r>
                        <a:rPr lang="nl-NL" sz="1100" b="0" i="0" u="none" strike="noStrike" dirty="0">
                          <a:solidFill>
                            <a:srgbClr val="000000"/>
                          </a:solidFill>
                          <a:effectLst/>
                          <a:latin typeface="Aptos Narrow" panose="020B0004020202020204" pitchFamily="34" charset="0"/>
                        </a:rPr>
                        <a:t>Grootschalige 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Radicale herprofilering van de toplaag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571295611"/>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Verharding structureel reduceren en herverdelen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Integratie infiltratie en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Structurele aanleg groeninrichting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Aanleg centrale bufferzone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Berging groot</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4" action="ppaction://hlinksldjump"/>
            <a:extLst>
              <a:ext uri="{FF2B5EF4-FFF2-40B4-BE49-F238E27FC236}">
                <a16:creationId xmlns:a16="http://schemas.microsoft.com/office/drawing/2014/main" id="{34C523A7-4BE5-F495-9BC9-4492BBF1E349}"/>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61561221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C0D022-2CED-AAE2-3782-F84BED2B1D7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91E8F9-6408-6FE9-1473-FE697F276FA7}"/>
              </a:ext>
            </a:extLst>
          </p:cNvPr>
          <p:cNvSpPr>
            <a:spLocks noGrp="1"/>
          </p:cNvSpPr>
          <p:nvPr>
            <p:ph type="title"/>
          </p:nvPr>
        </p:nvSpPr>
        <p:spPr/>
        <p:txBody>
          <a:bodyPr>
            <a:normAutofit/>
          </a:bodyPr>
          <a:lstStyle/>
          <a:p>
            <a:r>
              <a:rPr lang="nl-NL" dirty="0"/>
              <a:t>Maatregelcluster: Verhardingstoplaag</a:t>
            </a:r>
          </a:p>
        </p:txBody>
      </p:sp>
      <p:sp>
        <p:nvSpPr>
          <p:cNvPr id="3" name="Content Placeholder 2">
            <a:extLst>
              <a:ext uri="{FF2B5EF4-FFF2-40B4-BE49-F238E27FC236}">
                <a16:creationId xmlns:a16="http://schemas.microsoft.com/office/drawing/2014/main" id="{CF05CE4A-0DCD-EEBF-7EFF-D57628C74ABF}"/>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D17D262F-7C0A-01D0-CBE9-BA6A7C950316}"/>
              </a:ext>
            </a:extLst>
          </p:cNvPr>
          <p:cNvSpPr>
            <a:spLocks noGrp="1"/>
          </p:cNvSpPr>
          <p:nvPr>
            <p:ph type="sldNum" sz="quarter" idx="12"/>
          </p:nvPr>
        </p:nvSpPr>
        <p:spPr/>
        <p:txBody>
          <a:bodyPr/>
          <a:lstStyle/>
          <a:p>
            <a:fld id="{46582119-3288-439E-901F-B09E3B4BB1E8}" type="slidenum">
              <a:rPr lang="nl-NL" smtClean="0"/>
              <a:pPr/>
              <a:t>75</a:t>
            </a:fld>
            <a:endParaRPr lang="nl-NL" dirty="0"/>
          </a:p>
        </p:txBody>
      </p:sp>
      <p:graphicFrame>
        <p:nvGraphicFramePr>
          <p:cNvPr id="5" name="Table 4">
            <a:extLst>
              <a:ext uri="{FF2B5EF4-FFF2-40B4-BE49-F238E27FC236}">
                <a16:creationId xmlns:a16="http://schemas.microsoft.com/office/drawing/2014/main" id="{1C66F930-7B58-471F-4F2B-6583C8017ED7}"/>
              </a:ext>
            </a:extLst>
          </p:cNvPr>
          <p:cNvGraphicFramePr>
            <a:graphicFrameLocks noGrp="1"/>
          </p:cNvGraphicFramePr>
          <p:nvPr>
            <p:extLst>
              <p:ext uri="{D42A27DB-BD31-4B8C-83A1-F6EECF244321}">
                <p14:modId xmlns:p14="http://schemas.microsoft.com/office/powerpoint/2010/main" val="2858252340"/>
              </p:ext>
            </p:extLst>
          </p:nvPr>
        </p:nvGraphicFramePr>
        <p:xfrm>
          <a:off x="1801238" y="3227360"/>
          <a:ext cx="8589524" cy="2635623"/>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Fundamentele herziening van verhardingsstrategie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Grootschalige aanleg groeninrichting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800053197"/>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Volledige aanleg infiltrerende verharding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Degelijke bodemdoorlatendheid, grondwaterpeil niet te hoog</a:t>
                      </a: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Infiltrerende verharding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0567065"/>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grote centrale bufferzone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Berging groot</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bl>
          </a:graphicData>
        </a:graphic>
      </p:graphicFrame>
      <p:sp>
        <p:nvSpPr>
          <p:cNvPr id="4" name="TextBox 3">
            <a:hlinkClick r:id="rId4" action="ppaction://hlinksldjump"/>
            <a:extLst>
              <a:ext uri="{FF2B5EF4-FFF2-40B4-BE49-F238E27FC236}">
                <a16:creationId xmlns:a16="http://schemas.microsoft.com/office/drawing/2014/main" id="{B32959DE-7B8E-B49F-9165-ABACD7CD5804}"/>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3311123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6E9C18-20CD-B28C-F970-4CCD41BF1E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6EB9EC-BEB5-2E9D-17C0-2E2E8B1EC1E4}"/>
              </a:ext>
            </a:extLst>
          </p:cNvPr>
          <p:cNvSpPr>
            <a:spLocks noGrp="1"/>
          </p:cNvSpPr>
          <p:nvPr>
            <p:ph type="title"/>
          </p:nvPr>
        </p:nvSpPr>
        <p:spPr/>
        <p:txBody>
          <a:bodyPr>
            <a:normAutofit/>
          </a:bodyPr>
          <a:lstStyle/>
          <a:p>
            <a:r>
              <a:rPr lang="nl-NL" dirty="0"/>
              <a:t>Maatregelcluster: Grondwater en drainage</a:t>
            </a:r>
          </a:p>
        </p:txBody>
      </p:sp>
      <p:sp>
        <p:nvSpPr>
          <p:cNvPr id="3" name="Content Placeholder 2">
            <a:extLst>
              <a:ext uri="{FF2B5EF4-FFF2-40B4-BE49-F238E27FC236}">
                <a16:creationId xmlns:a16="http://schemas.microsoft.com/office/drawing/2014/main" id="{BF35C2C2-26F0-D7BB-9C7C-F7336DB7338F}"/>
              </a:ext>
            </a:extLst>
          </p:cNvPr>
          <p:cNvSpPr>
            <a:spLocks noGrp="1"/>
          </p:cNvSpPr>
          <p:nvPr>
            <p:ph idx="1"/>
          </p:nvPr>
        </p:nvSpPr>
        <p:spPr>
          <a:xfrm>
            <a:off x="838200" y="2115766"/>
            <a:ext cx="8589524" cy="859209"/>
          </a:xfrm>
        </p:spPr>
        <p:txBody>
          <a:bodyPr>
            <a:normAutofit/>
          </a:bodyPr>
          <a:lstStyle/>
          <a:p>
            <a:pPr marL="0" indent="0">
              <a:buNone/>
            </a:pPr>
            <a:r>
              <a:rPr lang="nl-NL" dirty="0"/>
              <a:t>Ernst: Laag</a:t>
            </a:r>
          </a:p>
        </p:txBody>
      </p:sp>
      <p:sp>
        <p:nvSpPr>
          <p:cNvPr id="6" name="Slide Number Placeholder 5">
            <a:extLst>
              <a:ext uri="{FF2B5EF4-FFF2-40B4-BE49-F238E27FC236}">
                <a16:creationId xmlns:a16="http://schemas.microsoft.com/office/drawing/2014/main" id="{68505713-943C-9AB2-3660-F51542B41FC5}"/>
              </a:ext>
            </a:extLst>
          </p:cNvPr>
          <p:cNvSpPr>
            <a:spLocks noGrp="1"/>
          </p:cNvSpPr>
          <p:nvPr>
            <p:ph type="sldNum" sz="quarter" idx="12"/>
          </p:nvPr>
        </p:nvSpPr>
        <p:spPr/>
        <p:txBody>
          <a:bodyPr/>
          <a:lstStyle/>
          <a:p>
            <a:fld id="{46582119-3288-439E-901F-B09E3B4BB1E8}" type="slidenum">
              <a:rPr lang="nl-NL" smtClean="0"/>
              <a:pPr/>
              <a:t>76</a:t>
            </a:fld>
            <a:endParaRPr lang="nl-NL" dirty="0"/>
          </a:p>
        </p:txBody>
      </p:sp>
      <p:graphicFrame>
        <p:nvGraphicFramePr>
          <p:cNvPr id="5" name="Table 4">
            <a:extLst>
              <a:ext uri="{FF2B5EF4-FFF2-40B4-BE49-F238E27FC236}">
                <a16:creationId xmlns:a16="http://schemas.microsoft.com/office/drawing/2014/main" id="{F967E733-13DB-3E34-8254-9451AAC66F0A}"/>
              </a:ext>
            </a:extLst>
          </p:cNvPr>
          <p:cNvGraphicFramePr>
            <a:graphicFrameLocks noGrp="1"/>
          </p:cNvGraphicFramePr>
          <p:nvPr>
            <p:extLst>
              <p:ext uri="{D42A27DB-BD31-4B8C-83A1-F6EECF244321}">
                <p14:modId xmlns:p14="http://schemas.microsoft.com/office/powerpoint/2010/main" val="850401253"/>
              </p:ext>
            </p:extLst>
          </p:nvPr>
        </p:nvGraphicFramePr>
        <p:xfrm>
          <a:off x="1801238" y="3157924"/>
          <a:ext cx="8589524" cy="2398547"/>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Onderhoud en doorspoelen van bestaande drainage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Verbeteren ontwatering van groenvakken en bermen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83445600"/>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Optimaliseren aansluiting drainage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Herstel van drainagestrengen</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bl>
          </a:graphicData>
        </a:graphic>
      </p:graphicFrame>
      <p:sp>
        <p:nvSpPr>
          <p:cNvPr id="4" name="TextBox 3">
            <a:hlinkClick r:id="rId2" action="ppaction://hlinksldjump"/>
            <a:extLst>
              <a:ext uri="{FF2B5EF4-FFF2-40B4-BE49-F238E27FC236}">
                <a16:creationId xmlns:a16="http://schemas.microsoft.com/office/drawing/2014/main" id="{89449697-165D-C361-365E-609E0B11CC8B}"/>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92086345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101D7-507A-AD49-B26F-C4B1B765F94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A0DC60-05BC-A13D-051C-552AB3C67452}"/>
              </a:ext>
            </a:extLst>
          </p:cNvPr>
          <p:cNvSpPr>
            <a:spLocks noGrp="1"/>
          </p:cNvSpPr>
          <p:nvPr>
            <p:ph type="title"/>
          </p:nvPr>
        </p:nvSpPr>
        <p:spPr/>
        <p:txBody>
          <a:bodyPr>
            <a:normAutofit/>
          </a:bodyPr>
          <a:lstStyle/>
          <a:p>
            <a:r>
              <a:rPr lang="nl-NL" dirty="0"/>
              <a:t>Maatregelcluster: Grondwater en drainage</a:t>
            </a:r>
          </a:p>
        </p:txBody>
      </p:sp>
      <p:sp>
        <p:nvSpPr>
          <p:cNvPr id="3" name="Content Placeholder 2">
            <a:extLst>
              <a:ext uri="{FF2B5EF4-FFF2-40B4-BE49-F238E27FC236}">
                <a16:creationId xmlns:a16="http://schemas.microsoft.com/office/drawing/2014/main" id="{4F22A254-18FB-E82B-840D-71D882ED0A1A}"/>
              </a:ext>
            </a:extLst>
          </p:cNvPr>
          <p:cNvSpPr>
            <a:spLocks noGrp="1"/>
          </p:cNvSpPr>
          <p:nvPr>
            <p:ph idx="1"/>
          </p:nvPr>
        </p:nvSpPr>
        <p:spPr>
          <a:xfrm>
            <a:off x="838200" y="2115766"/>
            <a:ext cx="8589524" cy="859209"/>
          </a:xfrm>
        </p:spPr>
        <p:txBody>
          <a:bodyPr>
            <a:normAutofit/>
          </a:bodyPr>
          <a:lstStyle/>
          <a:p>
            <a:pPr marL="0" indent="0">
              <a:buNone/>
            </a:pPr>
            <a:r>
              <a:rPr lang="nl-NL" dirty="0"/>
              <a:t>Ernst: Gematigd</a:t>
            </a:r>
          </a:p>
        </p:txBody>
      </p:sp>
      <p:sp>
        <p:nvSpPr>
          <p:cNvPr id="6" name="Slide Number Placeholder 5">
            <a:extLst>
              <a:ext uri="{FF2B5EF4-FFF2-40B4-BE49-F238E27FC236}">
                <a16:creationId xmlns:a16="http://schemas.microsoft.com/office/drawing/2014/main" id="{81D866C1-044E-9AFD-F25F-A4CCA61174FA}"/>
              </a:ext>
            </a:extLst>
          </p:cNvPr>
          <p:cNvSpPr>
            <a:spLocks noGrp="1"/>
          </p:cNvSpPr>
          <p:nvPr>
            <p:ph type="sldNum" sz="quarter" idx="12"/>
          </p:nvPr>
        </p:nvSpPr>
        <p:spPr/>
        <p:txBody>
          <a:bodyPr/>
          <a:lstStyle/>
          <a:p>
            <a:fld id="{46582119-3288-439E-901F-B09E3B4BB1E8}" type="slidenum">
              <a:rPr lang="nl-NL" smtClean="0"/>
              <a:pPr/>
              <a:t>77</a:t>
            </a:fld>
            <a:endParaRPr lang="nl-NL" dirty="0"/>
          </a:p>
        </p:txBody>
      </p:sp>
      <p:graphicFrame>
        <p:nvGraphicFramePr>
          <p:cNvPr id="5" name="Table 4">
            <a:extLst>
              <a:ext uri="{FF2B5EF4-FFF2-40B4-BE49-F238E27FC236}">
                <a16:creationId xmlns:a16="http://schemas.microsoft.com/office/drawing/2014/main" id="{FFF23E08-A4F0-7EF7-5718-C2CE6D314761}"/>
              </a:ext>
            </a:extLst>
          </p:cNvPr>
          <p:cNvGraphicFramePr>
            <a:graphicFrameLocks noGrp="1"/>
          </p:cNvGraphicFramePr>
          <p:nvPr>
            <p:extLst>
              <p:ext uri="{D42A27DB-BD31-4B8C-83A1-F6EECF244321}">
                <p14:modId xmlns:p14="http://schemas.microsoft.com/office/powerpoint/2010/main" val="1797315698"/>
              </p:ext>
            </p:extLst>
          </p:nvPr>
        </p:nvGraphicFramePr>
        <p:xfrm>
          <a:off x="1801238" y="3265905"/>
          <a:ext cx="8589524" cy="283203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Lokale uitbreiding van het drainagestelsel</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Verbeteren afvoercapaciteit van drainage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299616456"/>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Combinatie drainage met bovengrondse ontlasting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9162203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Gerichte aanpassing van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Afstemmen infiltratie en drainage</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bl>
          </a:graphicData>
        </a:graphic>
      </p:graphicFrame>
      <p:sp>
        <p:nvSpPr>
          <p:cNvPr id="4" name="TextBox 3">
            <a:hlinkClick r:id="rId2" action="ppaction://hlinksldjump"/>
            <a:extLst>
              <a:ext uri="{FF2B5EF4-FFF2-40B4-BE49-F238E27FC236}">
                <a16:creationId xmlns:a16="http://schemas.microsoft.com/office/drawing/2014/main" id="{52501BE1-51A3-2F6C-94D9-1D1587B0FF9B}"/>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272284351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BED60D-1384-1E50-3A4B-BF0BA5EB54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7C7254-3A7C-5C6E-982F-03AB5DA13EFF}"/>
              </a:ext>
            </a:extLst>
          </p:cNvPr>
          <p:cNvSpPr>
            <a:spLocks noGrp="1"/>
          </p:cNvSpPr>
          <p:nvPr>
            <p:ph type="title"/>
          </p:nvPr>
        </p:nvSpPr>
        <p:spPr/>
        <p:txBody>
          <a:bodyPr>
            <a:normAutofit/>
          </a:bodyPr>
          <a:lstStyle/>
          <a:p>
            <a:r>
              <a:rPr lang="nl-NL" dirty="0"/>
              <a:t>Maatregelcluster: Grondwater en drainage</a:t>
            </a:r>
          </a:p>
        </p:txBody>
      </p:sp>
      <p:sp>
        <p:nvSpPr>
          <p:cNvPr id="3" name="Content Placeholder 2">
            <a:extLst>
              <a:ext uri="{FF2B5EF4-FFF2-40B4-BE49-F238E27FC236}">
                <a16:creationId xmlns:a16="http://schemas.microsoft.com/office/drawing/2014/main" id="{0EFAFD3B-A3D5-FDE3-D5F7-7B8D95B6679A}"/>
              </a:ext>
            </a:extLst>
          </p:cNvPr>
          <p:cNvSpPr>
            <a:spLocks noGrp="1"/>
          </p:cNvSpPr>
          <p:nvPr>
            <p:ph idx="1"/>
          </p:nvPr>
        </p:nvSpPr>
        <p:spPr>
          <a:xfrm>
            <a:off x="838200" y="2115766"/>
            <a:ext cx="8589524" cy="859209"/>
          </a:xfrm>
        </p:spPr>
        <p:txBody>
          <a:bodyPr>
            <a:normAutofit/>
          </a:bodyPr>
          <a:lstStyle/>
          <a:p>
            <a:pPr marL="0" indent="0">
              <a:buNone/>
            </a:pPr>
            <a:r>
              <a:rPr lang="nl-NL" dirty="0"/>
              <a:t>Ernst: Hoog</a:t>
            </a:r>
          </a:p>
        </p:txBody>
      </p:sp>
      <p:sp>
        <p:nvSpPr>
          <p:cNvPr id="6" name="Slide Number Placeholder 5">
            <a:extLst>
              <a:ext uri="{FF2B5EF4-FFF2-40B4-BE49-F238E27FC236}">
                <a16:creationId xmlns:a16="http://schemas.microsoft.com/office/drawing/2014/main" id="{B391221E-DAE8-BAE4-DA16-D70E2D6D77E7}"/>
              </a:ext>
            </a:extLst>
          </p:cNvPr>
          <p:cNvSpPr>
            <a:spLocks noGrp="1"/>
          </p:cNvSpPr>
          <p:nvPr>
            <p:ph type="sldNum" sz="quarter" idx="12"/>
          </p:nvPr>
        </p:nvSpPr>
        <p:spPr/>
        <p:txBody>
          <a:bodyPr/>
          <a:lstStyle/>
          <a:p>
            <a:fld id="{46582119-3288-439E-901F-B09E3B4BB1E8}" type="slidenum">
              <a:rPr lang="nl-NL" smtClean="0"/>
              <a:pPr/>
              <a:t>78</a:t>
            </a:fld>
            <a:endParaRPr lang="nl-NL" dirty="0"/>
          </a:p>
        </p:txBody>
      </p:sp>
      <p:graphicFrame>
        <p:nvGraphicFramePr>
          <p:cNvPr id="5" name="Table 4">
            <a:extLst>
              <a:ext uri="{FF2B5EF4-FFF2-40B4-BE49-F238E27FC236}">
                <a16:creationId xmlns:a16="http://schemas.microsoft.com/office/drawing/2014/main" id="{EBBA42F1-4B1B-3610-CF67-FEB5269F936E}"/>
              </a:ext>
            </a:extLst>
          </p:cNvPr>
          <p:cNvGraphicFramePr>
            <a:graphicFrameLocks noGrp="1"/>
          </p:cNvGraphicFramePr>
          <p:nvPr>
            <p:extLst>
              <p:ext uri="{D42A27DB-BD31-4B8C-83A1-F6EECF244321}">
                <p14:modId xmlns:p14="http://schemas.microsoft.com/office/powerpoint/2010/main" val="687317805"/>
              </p:ext>
            </p:extLst>
          </p:nvPr>
        </p:nvGraphicFramePr>
        <p:xfrm>
          <a:off x="1801238" y="2817900"/>
          <a:ext cx="8589524" cy="3381892"/>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586336">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382430">
                <a:tc>
                  <a:txBody>
                    <a:bodyPr/>
                    <a:lstStyle/>
                    <a:p>
                      <a:pPr algn="l" fontAlgn="t">
                        <a:buNone/>
                      </a:pPr>
                      <a:r>
                        <a:rPr lang="nl-NL" sz="1100" b="0" i="0" u="none" strike="noStrike" dirty="0">
                          <a:solidFill>
                            <a:srgbClr val="000000"/>
                          </a:solidFill>
                          <a:effectLst/>
                          <a:latin typeface="Aptos Narrow" panose="020B0004020202020204" pitchFamily="34" charset="0"/>
                        </a:rPr>
                        <a:t>Uitbreiding van het drainagestelsel</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Aanpassing van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Peilbeheer</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571295611"/>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Actieve grondwaterbeheersing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r h="632918">
                <a:tc>
                  <a:txBody>
                    <a:bodyPr/>
                    <a:lstStyle/>
                    <a:p>
                      <a:pPr algn="l" fontAlgn="t">
                        <a:buNone/>
                      </a:pPr>
                      <a:r>
                        <a:rPr lang="nl-NL" sz="1100" b="0" i="0" u="none" strike="noStrike">
                          <a:solidFill>
                            <a:srgbClr val="000000"/>
                          </a:solidFill>
                          <a:effectLst/>
                          <a:latin typeface="Aptos Narrow" panose="020B0004020202020204" pitchFamily="34" charset="0"/>
                        </a:rPr>
                        <a:t>Combinatie drainage en gecontroleerde afvoer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283951752"/>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Herinrichting maaiveld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sng" strike="noStrike">
                        <a:solidFill>
                          <a:srgbClr val="467886"/>
                        </a:solidFill>
                        <a:effectLst/>
                        <a:latin typeface="Aptos Narrow" panose="020B0004020202020204" pitchFamily="34" charset="0"/>
                      </a:endParaRPr>
                    </a:p>
                  </a:txBody>
                  <a:tcPr marL="0" marR="0" marT="0" marB="0"/>
                </a:tc>
                <a:extLst>
                  <a:ext uri="{0D108BD9-81ED-4DB2-BD59-A6C34878D82A}">
                    <a16:rowId xmlns:a16="http://schemas.microsoft.com/office/drawing/2014/main" val="4201020648"/>
                  </a:ext>
                </a:extLst>
              </a:tr>
              <a:tr h="382430">
                <a:tc>
                  <a:txBody>
                    <a:bodyPr/>
                    <a:lstStyle/>
                    <a:p>
                      <a:pPr algn="l" fontAlgn="t">
                        <a:buNone/>
                      </a:pPr>
                      <a:r>
                        <a:rPr lang="nl-NL" sz="1100" b="0" i="0" u="none" strike="noStrike">
                          <a:solidFill>
                            <a:srgbClr val="000000"/>
                          </a:solidFill>
                          <a:effectLst/>
                          <a:latin typeface="Aptos Narrow" panose="020B0004020202020204" pitchFamily="34" charset="0"/>
                        </a:rPr>
                        <a:t>Structurele monitoring en adaptieve sturing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208560653"/>
                  </a:ext>
                </a:extLst>
              </a:tr>
            </a:tbl>
          </a:graphicData>
        </a:graphic>
      </p:graphicFrame>
      <p:sp>
        <p:nvSpPr>
          <p:cNvPr id="4" name="TextBox 3">
            <a:hlinkClick r:id="rId3" action="ppaction://hlinksldjump"/>
            <a:extLst>
              <a:ext uri="{FF2B5EF4-FFF2-40B4-BE49-F238E27FC236}">
                <a16:creationId xmlns:a16="http://schemas.microsoft.com/office/drawing/2014/main" id="{75EB9020-5B61-2B79-0335-9C228FF5F63A}"/>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57037008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352763-0480-5C4B-4FCE-4F89D55A99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18593E-9B0A-7340-3F65-C7D46677531F}"/>
              </a:ext>
            </a:extLst>
          </p:cNvPr>
          <p:cNvSpPr>
            <a:spLocks noGrp="1"/>
          </p:cNvSpPr>
          <p:nvPr>
            <p:ph type="title"/>
          </p:nvPr>
        </p:nvSpPr>
        <p:spPr/>
        <p:txBody>
          <a:bodyPr>
            <a:normAutofit/>
          </a:bodyPr>
          <a:lstStyle/>
          <a:p>
            <a:r>
              <a:rPr lang="nl-NL" dirty="0"/>
              <a:t>Maatregelcluster: Grondwater en drainage</a:t>
            </a:r>
          </a:p>
        </p:txBody>
      </p:sp>
      <p:sp>
        <p:nvSpPr>
          <p:cNvPr id="3" name="Content Placeholder 2">
            <a:extLst>
              <a:ext uri="{FF2B5EF4-FFF2-40B4-BE49-F238E27FC236}">
                <a16:creationId xmlns:a16="http://schemas.microsoft.com/office/drawing/2014/main" id="{946FDB9B-6EC1-CF41-02DA-4C94AF742D98}"/>
              </a:ext>
            </a:extLst>
          </p:cNvPr>
          <p:cNvSpPr>
            <a:spLocks noGrp="1"/>
          </p:cNvSpPr>
          <p:nvPr>
            <p:ph idx="1"/>
          </p:nvPr>
        </p:nvSpPr>
        <p:spPr>
          <a:xfrm>
            <a:off x="838200" y="2115766"/>
            <a:ext cx="8589524" cy="859209"/>
          </a:xfrm>
        </p:spPr>
        <p:txBody>
          <a:bodyPr>
            <a:normAutofit/>
          </a:bodyPr>
          <a:lstStyle/>
          <a:p>
            <a:pPr marL="0" indent="0">
              <a:buNone/>
            </a:pPr>
            <a:r>
              <a:rPr lang="nl-NL" dirty="0"/>
              <a:t>Ernst: Extreem</a:t>
            </a:r>
          </a:p>
        </p:txBody>
      </p:sp>
      <p:sp>
        <p:nvSpPr>
          <p:cNvPr id="6" name="Slide Number Placeholder 5">
            <a:extLst>
              <a:ext uri="{FF2B5EF4-FFF2-40B4-BE49-F238E27FC236}">
                <a16:creationId xmlns:a16="http://schemas.microsoft.com/office/drawing/2014/main" id="{BCE9C9FC-7198-5DC0-D14E-E83556FC92B4}"/>
              </a:ext>
            </a:extLst>
          </p:cNvPr>
          <p:cNvSpPr>
            <a:spLocks noGrp="1"/>
          </p:cNvSpPr>
          <p:nvPr>
            <p:ph type="sldNum" sz="quarter" idx="12"/>
          </p:nvPr>
        </p:nvSpPr>
        <p:spPr/>
        <p:txBody>
          <a:bodyPr/>
          <a:lstStyle/>
          <a:p>
            <a:fld id="{46582119-3288-439E-901F-B09E3B4BB1E8}" type="slidenum">
              <a:rPr lang="nl-NL" smtClean="0"/>
              <a:pPr/>
              <a:t>79</a:t>
            </a:fld>
            <a:endParaRPr lang="nl-NL" dirty="0"/>
          </a:p>
        </p:txBody>
      </p:sp>
      <p:graphicFrame>
        <p:nvGraphicFramePr>
          <p:cNvPr id="5" name="Table 4">
            <a:extLst>
              <a:ext uri="{FF2B5EF4-FFF2-40B4-BE49-F238E27FC236}">
                <a16:creationId xmlns:a16="http://schemas.microsoft.com/office/drawing/2014/main" id="{D0EE637A-3B0E-5214-68E4-64A3745A5BDC}"/>
              </a:ext>
            </a:extLst>
          </p:cNvPr>
          <p:cNvGraphicFramePr>
            <a:graphicFrameLocks noGrp="1"/>
          </p:cNvGraphicFramePr>
          <p:nvPr>
            <p:extLst>
              <p:ext uri="{D42A27DB-BD31-4B8C-83A1-F6EECF244321}">
                <p14:modId xmlns:p14="http://schemas.microsoft.com/office/powerpoint/2010/main" val="898472452"/>
              </p:ext>
            </p:extLst>
          </p:nvPr>
        </p:nvGraphicFramePr>
        <p:xfrm>
          <a:off x="1801238" y="3227360"/>
          <a:ext cx="8589524" cy="2832031"/>
        </p:xfrm>
        <a:graphic>
          <a:graphicData uri="http://schemas.openxmlformats.org/drawingml/2006/table">
            <a:tbl>
              <a:tblPr>
                <a:tableStyleId>{5C22544A-7EE6-4342-B048-85BDC9FD1C3A}</a:tableStyleId>
              </a:tblPr>
              <a:tblGrid>
                <a:gridCol w="2446765">
                  <a:extLst>
                    <a:ext uri="{9D8B030D-6E8A-4147-A177-3AD203B41FA5}">
                      <a16:colId xmlns:a16="http://schemas.microsoft.com/office/drawing/2014/main" val="2487893904"/>
                    </a:ext>
                  </a:extLst>
                </a:gridCol>
                <a:gridCol w="1325138">
                  <a:extLst>
                    <a:ext uri="{9D8B030D-6E8A-4147-A177-3AD203B41FA5}">
                      <a16:colId xmlns:a16="http://schemas.microsoft.com/office/drawing/2014/main" val="996708925"/>
                    </a:ext>
                  </a:extLst>
                </a:gridCol>
                <a:gridCol w="1028847">
                  <a:extLst>
                    <a:ext uri="{9D8B030D-6E8A-4147-A177-3AD203B41FA5}">
                      <a16:colId xmlns:a16="http://schemas.microsoft.com/office/drawing/2014/main" val="1009997474"/>
                    </a:ext>
                  </a:extLst>
                </a:gridCol>
                <a:gridCol w="1134999">
                  <a:extLst>
                    <a:ext uri="{9D8B030D-6E8A-4147-A177-3AD203B41FA5}">
                      <a16:colId xmlns:a16="http://schemas.microsoft.com/office/drawing/2014/main" val="3782617060"/>
                    </a:ext>
                  </a:extLst>
                </a:gridCol>
                <a:gridCol w="1483054">
                  <a:extLst>
                    <a:ext uri="{9D8B030D-6E8A-4147-A177-3AD203B41FA5}">
                      <a16:colId xmlns:a16="http://schemas.microsoft.com/office/drawing/2014/main" val="3000638472"/>
                    </a:ext>
                  </a:extLst>
                </a:gridCol>
                <a:gridCol w="1170721">
                  <a:extLst>
                    <a:ext uri="{9D8B030D-6E8A-4147-A177-3AD203B41FA5}">
                      <a16:colId xmlns:a16="http://schemas.microsoft.com/office/drawing/2014/main" val="3808724140"/>
                    </a:ext>
                  </a:extLst>
                </a:gridCol>
              </a:tblGrid>
              <a:tr h="664611">
                <a:tc>
                  <a:txBody>
                    <a:bodyPr/>
                    <a:lstStyle/>
                    <a:p>
                      <a:pPr algn="l" fontAlgn="b">
                        <a:buNone/>
                      </a:pPr>
                      <a:r>
                        <a:rPr lang="nl-NL" sz="1400" b="1" u="none" strike="noStrike" dirty="0">
                          <a:effectLst/>
                          <a:latin typeface="+mj-lt"/>
                        </a:rPr>
                        <a:t>Maatregel</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Benodigde ruimte</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Kosten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u="none" strike="noStrike" dirty="0">
                          <a:effectLst/>
                          <a:latin typeface="+mj-lt"/>
                        </a:rPr>
                        <a:t>Onderhoud</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Belangrijke </a:t>
                      </a:r>
                      <a:r>
                        <a:rPr lang="nl-NL" sz="1400" b="1" i="0" u="none" strike="noStrike" dirty="0" err="1">
                          <a:solidFill>
                            <a:srgbClr val="000000"/>
                          </a:solidFill>
                          <a:effectLst/>
                          <a:latin typeface="+mj-lt"/>
                        </a:rPr>
                        <a:t>randwoorwaarden</a:t>
                      </a:r>
                      <a:endParaRPr lang="nl-NL" sz="1400" b="1" i="0" u="none" strike="noStrike" dirty="0">
                        <a:solidFill>
                          <a:srgbClr val="000000"/>
                        </a:solidFill>
                        <a:effectLst/>
                        <a:latin typeface="+mj-lt"/>
                      </a:endParaRPr>
                    </a:p>
                  </a:txBody>
                  <a:tcPr marL="0" marR="0" marT="0" marB="0" anchor="b"/>
                </a:tc>
                <a:tc>
                  <a:txBody>
                    <a:bodyPr/>
                    <a:lstStyle/>
                    <a:p>
                      <a:pPr algn="l" fontAlgn="b">
                        <a:buNone/>
                      </a:pPr>
                      <a:r>
                        <a:rPr lang="nl-NL" sz="1400" b="1" i="0" u="none" strike="noStrike" dirty="0">
                          <a:solidFill>
                            <a:srgbClr val="000000"/>
                          </a:solidFill>
                          <a:effectLst/>
                          <a:latin typeface="+mj-lt"/>
                        </a:rPr>
                        <a:t>Aanvulling</a:t>
                      </a:r>
                    </a:p>
                  </a:txBody>
                  <a:tcPr marL="0" marR="0" marT="0" marB="0" anchor="b"/>
                </a:tc>
                <a:extLst>
                  <a:ext uri="{0D108BD9-81ED-4DB2-BD59-A6C34878D82A}">
                    <a16:rowId xmlns:a16="http://schemas.microsoft.com/office/drawing/2014/main" val="2887005302"/>
                  </a:ext>
                </a:extLst>
              </a:tr>
              <a:tr h="433484">
                <a:tc>
                  <a:txBody>
                    <a:bodyPr/>
                    <a:lstStyle/>
                    <a:p>
                      <a:pPr algn="l" fontAlgn="t">
                        <a:buNone/>
                      </a:pPr>
                      <a:r>
                        <a:rPr lang="nl-NL" sz="1100" b="0" i="0" u="none" strike="noStrike" dirty="0">
                          <a:solidFill>
                            <a:srgbClr val="000000"/>
                          </a:solidFill>
                          <a:effectLst/>
                          <a:latin typeface="Aptos Narrow" panose="020B0004020202020204" pitchFamily="34" charset="0"/>
                        </a:rPr>
                        <a:t>Grootschalige aanpassing peilbeheer</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Laag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2" action="ppaction://hlinkfile"/>
                        </a:rPr>
                        <a:t>Peilbeheer</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2734391451"/>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Compartimentering van grondwaterregimes</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591633985"/>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Permanent actieve grondwaterbeheersing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Gematigd</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3800053197"/>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Radicale herinrichting maaiveld en gebruik</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40567065"/>
                  </a:ext>
                </a:extLst>
              </a:tr>
              <a:tr h="433484">
                <a:tc>
                  <a:txBody>
                    <a:bodyPr/>
                    <a:lstStyle/>
                    <a:p>
                      <a:pPr algn="l" fontAlgn="t">
                        <a:buNone/>
                      </a:pPr>
                      <a:r>
                        <a:rPr lang="nl-NL" sz="1100" b="0" i="0" u="none" strike="noStrike">
                          <a:solidFill>
                            <a:srgbClr val="000000"/>
                          </a:solidFill>
                          <a:effectLst/>
                          <a:latin typeface="Aptos Narrow" panose="020B0004020202020204" pitchFamily="34" charset="0"/>
                        </a:rPr>
                        <a:t>Aanleg grote ondergrondse berging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Zeer hoog</a:t>
                      </a:r>
                    </a:p>
                  </a:txBody>
                  <a:tcPr marL="0" marR="0" marT="0" marB="0"/>
                </a:tc>
                <a:tc>
                  <a:txBody>
                    <a:bodyPr/>
                    <a:lstStyle/>
                    <a:p>
                      <a:pPr algn="l" fontAlgn="t">
                        <a:buNone/>
                      </a:pPr>
                      <a:r>
                        <a:rPr lang="nl-NL" sz="1100" b="0" i="0" u="none" strike="noStrike">
                          <a:solidFill>
                            <a:srgbClr val="000000"/>
                          </a:solidFill>
                          <a:effectLst/>
                          <a:latin typeface="Aptos Narrow" panose="020B0004020202020204" pitchFamily="34" charset="0"/>
                        </a:rPr>
                        <a:t>Hoog</a:t>
                      </a:r>
                    </a:p>
                  </a:txBody>
                  <a:tcPr marL="0" marR="0" marT="0" marB="0"/>
                </a:tc>
                <a:tc>
                  <a:txBody>
                    <a:bodyPr/>
                    <a:lstStyle/>
                    <a:p>
                      <a:pPr algn="l" fontAlgn="t">
                        <a:buNone/>
                      </a:pPr>
                      <a:endParaRPr lang="nl-NL" sz="1100" b="0" i="0" u="none" strike="noStrike">
                        <a:solidFill>
                          <a:srgbClr val="000000"/>
                        </a:solidFill>
                        <a:effectLst/>
                        <a:latin typeface="Aptos Narrow" panose="020B0004020202020204" pitchFamily="34" charset="0"/>
                      </a:endParaRPr>
                    </a:p>
                  </a:txBody>
                  <a:tcPr marL="0" marR="0" marT="0" marB="0"/>
                </a:tc>
                <a:tc>
                  <a:txBody>
                    <a:bodyPr/>
                    <a:lstStyle/>
                    <a:p>
                      <a:pPr algn="l" fontAlgn="t">
                        <a:buNone/>
                      </a:pPr>
                      <a:r>
                        <a:rPr lang="nl-NL" sz="1100" b="0" i="0" u="none" strike="noStrike" dirty="0">
                          <a:solidFill>
                            <a:srgbClr val="000000"/>
                          </a:solidFill>
                          <a:effectLst/>
                          <a:latin typeface="Aptos Narrow" panose="020B0004020202020204" pitchFamily="34" charset="0"/>
                          <a:hlinkClick r:id="rId3" action="ppaction://hlinkfile"/>
                        </a:rPr>
                        <a:t>Ondergrondse berging</a:t>
                      </a:r>
                      <a:endParaRPr lang="nl-NL" sz="1100" b="0" i="0" u="none" strike="noStrike" dirty="0">
                        <a:solidFill>
                          <a:srgbClr val="000000"/>
                        </a:solidFill>
                        <a:effectLst/>
                        <a:latin typeface="Aptos Narrow" panose="020B0004020202020204" pitchFamily="34" charset="0"/>
                      </a:endParaRPr>
                    </a:p>
                  </a:txBody>
                  <a:tcPr marL="0" marR="0" marT="0" marB="0"/>
                </a:tc>
                <a:extLst>
                  <a:ext uri="{0D108BD9-81ED-4DB2-BD59-A6C34878D82A}">
                    <a16:rowId xmlns:a16="http://schemas.microsoft.com/office/drawing/2014/main" val="1066678129"/>
                  </a:ext>
                </a:extLst>
              </a:tr>
            </a:tbl>
          </a:graphicData>
        </a:graphic>
      </p:graphicFrame>
      <p:sp>
        <p:nvSpPr>
          <p:cNvPr id="4" name="TextBox 3">
            <a:hlinkClick r:id="rId4" action="ppaction://hlinksldjump"/>
            <a:extLst>
              <a:ext uri="{FF2B5EF4-FFF2-40B4-BE49-F238E27FC236}">
                <a16:creationId xmlns:a16="http://schemas.microsoft.com/office/drawing/2014/main" id="{296E0DD3-5B3E-D275-51E6-2ADF4B0EB663}"/>
              </a:ext>
            </a:extLst>
          </p:cNvPr>
          <p:cNvSpPr txBox="1"/>
          <p:nvPr/>
        </p:nvSpPr>
        <p:spPr>
          <a:xfrm>
            <a:off x="10593984" y="149681"/>
            <a:ext cx="1519631" cy="430887"/>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wrap="square" rtlCol="0">
            <a:spAutoFit/>
          </a:bodyPr>
          <a:lstStyle/>
          <a:p>
            <a:pPr algn="ctr"/>
            <a:r>
              <a:rPr lang="nl-NL" sz="1100" dirty="0"/>
              <a:t>Klik hier om terug te gaan naar start</a:t>
            </a:r>
          </a:p>
        </p:txBody>
      </p:sp>
    </p:spTree>
    <p:extLst>
      <p:ext uri="{BB962C8B-B14F-4D97-AF65-F5344CB8AC3E}">
        <p14:creationId xmlns:p14="http://schemas.microsoft.com/office/powerpoint/2010/main" val="922141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5988C9-ED36-E19C-CA34-AA5473561F5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393E57-79FE-2CD9-03E6-54A04201E875}"/>
              </a:ext>
            </a:extLst>
          </p:cNvPr>
          <p:cNvSpPr>
            <a:spLocks noGrp="1"/>
          </p:cNvSpPr>
          <p:nvPr>
            <p:ph type="title"/>
          </p:nvPr>
        </p:nvSpPr>
        <p:spPr/>
        <p:txBody>
          <a:bodyPr>
            <a:normAutofit/>
          </a:bodyPr>
          <a:lstStyle/>
          <a:p>
            <a:r>
              <a:rPr lang="nl-NL" dirty="0"/>
              <a:t>Regenwateroverlast</a:t>
            </a:r>
            <a:br>
              <a:rPr lang="nl-NL" dirty="0"/>
            </a:br>
            <a:r>
              <a:rPr lang="nl-NL" sz="2800" dirty="0"/>
              <a:t>Verharding – Stagnatie – Infiltratie – Bodem</a:t>
            </a:r>
            <a:endParaRPr lang="nl-NL" dirty="0"/>
          </a:p>
        </p:txBody>
      </p:sp>
      <p:sp>
        <p:nvSpPr>
          <p:cNvPr id="3" name="Content Placeholder 2">
            <a:extLst>
              <a:ext uri="{FF2B5EF4-FFF2-40B4-BE49-F238E27FC236}">
                <a16:creationId xmlns:a16="http://schemas.microsoft.com/office/drawing/2014/main" id="{A16BC8A3-177E-E0BD-4B97-8BBA08595999}"/>
              </a:ext>
            </a:extLst>
          </p:cNvPr>
          <p:cNvSpPr>
            <a:spLocks noGrp="1"/>
          </p:cNvSpPr>
          <p:nvPr>
            <p:ph idx="1"/>
          </p:nvPr>
        </p:nvSpPr>
        <p:spPr>
          <a:xfrm>
            <a:off x="838200" y="2099976"/>
            <a:ext cx="10515600" cy="859209"/>
          </a:xfrm>
        </p:spPr>
        <p:txBody>
          <a:bodyPr/>
          <a:lstStyle/>
          <a:p>
            <a:pPr marL="0" indent="0">
              <a:buNone/>
            </a:pPr>
            <a:r>
              <a:rPr lang="nl-NL" dirty="0"/>
              <a:t>Hoe kan het zijn dat de bodem niet infiltreert?</a:t>
            </a:r>
          </a:p>
        </p:txBody>
      </p:sp>
      <p:sp>
        <p:nvSpPr>
          <p:cNvPr id="4" name="TextBox 3">
            <a:extLst>
              <a:ext uri="{FF2B5EF4-FFF2-40B4-BE49-F238E27FC236}">
                <a16:creationId xmlns:a16="http://schemas.microsoft.com/office/drawing/2014/main" id="{463A71AD-03E2-C1CE-91F7-1EA4C95957BE}"/>
              </a:ext>
            </a:extLst>
          </p:cNvPr>
          <p:cNvSpPr txBox="1"/>
          <p:nvPr/>
        </p:nvSpPr>
        <p:spPr>
          <a:xfrm>
            <a:off x="1792473" y="4109011"/>
            <a:ext cx="2644302" cy="369332"/>
          </a:xfrm>
          <a:prstGeom prst="rect">
            <a:avLst/>
          </a:prstGeom>
          <a:noFill/>
        </p:spPr>
        <p:txBody>
          <a:bodyPr wrap="square" rtlCol="0">
            <a:spAutoFit/>
          </a:bodyPr>
          <a:lstStyle/>
          <a:p>
            <a:pPr algn="ctr"/>
            <a:r>
              <a:rPr lang="nl-NL" dirty="0"/>
              <a:t>Bodem is verdicht</a:t>
            </a:r>
          </a:p>
        </p:txBody>
      </p:sp>
      <p:sp>
        <p:nvSpPr>
          <p:cNvPr id="6" name="TextBox 5">
            <a:extLst>
              <a:ext uri="{FF2B5EF4-FFF2-40B4-BE49-F238E27FC236}">
                <a16:creationId xmlns:a16="http://schemas.microsoft.com/office/drawing/2014/main" id="{467D6B28-987D-1009-1027-D93751E2F759}"/>
              </a:ext>
            </a:extLst>
          </p:cNvPr>
          <p:cNvSpPr txBox="1"/>
          <p:nvPr/>
        </p:nvSpPr>
        <p:spPr>
          <a:xfrm>
            <a:off x="7610933" y="4109011"/>
            <a:ext cx="2788594" cy="369332"/>
          </a:xfrm>
          <a:prstGeom prst="rect">
            <a:avLst/>
          </a:prstGeom>
          <a:noFill/>
        </p:spPr>
        <p:txBody>
          <a:bodyPr wrap="square" rtlCol="0">
            <a:spAutoFit/>
          </a:bodyPr>
          <a:lstStyle/>
          <a:p>
            <a:pPr algn="ctr"/>
            <a:r>
              <a:rPr lang="nl-NL" dirty="0"/>
              <a:t>Bodem is verzadigd</a:t>
            </a:r>
          </a:p>
        </p:txBody>
      </p:sp>
      <p:sp>
        <p:nvSpPr>
          <p:cNvPr id="10" name="Slide Number Placeholder 9">
            <a:extLst>
              <a:ext uri="{FF2B5EF4-FFF2-40B4-BE49-F238E27FC236}">
                <a16:creationId xmlns:a16="http://schemas.microsoft.com/office/drawing/2014/main" id="{3DCC8E8B-978C-4041-5223-6844C1F1BC34}"/>
              </a:ext>
            </a:extLst>
          </p:cNvPr>
          <p:cNvSpPr>
            <a:spLocks noGrp="1"/>
          </p:cNvSpPr>
          <p:nvPr>
            <p:ph type="sldNum" sz="quarter" idx="12"/>
          </p:nvPr>
        </p:nvSpPr>
        <p:spPr/>
        <p:txBody>
          <a:bodyPr/>
          <a:lstStyle/>
          <a:p>
            <a:fld id="{46582119-3288-439E-901F-B09E3B4BB1E8}" type="slidenum">
              <a:rPr lang="nl-NL" smtClean="0"/>
              <a:pPr/>
              <a:t>8</a:t>
            </a:fld>
            <a:endParaRPr lang="nl-NL" dirty="0"/>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9DA76F3F-3AE3-D63E-AD6E-5547240AC329}"/>
                  </a:ext>
                </a:extLst>
              </p:cNvPr>
              <p:cNvGraphicFramePr>
                <a:graphicFrameLocks noChangeAspect="1"/>
              </p:cNvGraphicFramePr>
              <p:nvPr>
                <p:extLst>
                  <p:ext uri="{D42A27DB-BD31-4B8C-83A1-F6EECF244321}">
                    <p14:modId xmlns:p14="http://schemas.microsoft.com/office/powerpoint/2010/main" val="1552916797"/>
                  </p:ext>
                </p:extLst>
              </p:nvPr>
            </p:nvGraphicFramePr>
            <p:xfrm>
              <a:off x="1590624" y="4601159"/>
              <a:ext cx="3048000" cy="1714500"/>
            </p:xfrm>
            <a:graphic>
              <a:graphicData uri="http://schemas.microsoft.com/office/powerpoint/2016/slidezoom">
                <pslz:sldZm>
                  <pslz:sldZmObj sldId="338" cId="1430188887">
                    <pslz:zmPr id="{C85B8C95-4B05-494B-BC5F-282BBB172E59}"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extLst>
                  <a:ext uri="{FF2B5EF4-FFF2-40B4-BE49-F238E27FC236}">
                    <a16:creationId xmlns:a16="http://schemas.microsoft.com/office/drawing/2014/main" id="{9DA76F3F-3AE3-D63E-AD6E-5547240AC329}"/>
                  </a:ext>
                </a:extLst>
              </p:cNvPr>
              <p:cNvPicPr>
                <a:picLocks noGrp="1" noRot="1" noChangeAspect="1" noMove="1" noResize="1" noEditPoints="1" noAdjustHandles="1" noChangeArrowheads="1" noChangeShapeType="1"/>
              </p:cNvPicPr>
              <p:nvPr/>
            </p:nvPicPr>
            <p:blipFill>
              <a:blip r:embed="rId3"/>
              <a:stretch>
                <a:fillRect/>
              </a:stretch>
            </p:blipFill>
            <p:spPr>
              <a:xfrm>
                <a:off x="1590624" y="4601159"/>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8531944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99806-8EC6-9359-263A-E6C69308E8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8BF594F-B04D-9A18-9689-419F5DAA89D9}"/>
              </a:ext>
            </a:extLst>
          </p:cNvPr>
          <p:cNvSpPr>
            <a:spLocks noGrp="1"/>
          </p:cNvSpPr>
          <p:nvPr>
            <p:ph type="title"/>
          </p:nvPr>
        </p:nvSpPr>
        <p:spPr/>
        <p:txBody>
          <a:bodyPr>
            <a:normAutofit fontScale="90000"/>
          </a:bodyPr>
          <a:lstStyle/>
          <a:p>
            <a:r>
              <a:rPr lang="nl-NL" dirty="0"/>
              <a:t>Regenwateroverlast</a:t>
            </a:r>
            <a:br>
              <a:rPr lang="nl-NL" dirty="0"/>
            </a:br>
            <a:r>
              <a:rPr lang="nl-NL" sz="2800" dirty="0"/>
              <a:t>Verharding – Stagnatie – Infiltratie – Bodem – Verdicht</a:t>
            </a:r>
            <a:endParaRPr lang="nl-NL" dirty="0"/>
          </a:p>
        </p:txBody>
      </p:sp>
      <p:sp>
        <p:nvSpPr>
          <p:cNvPr id="3" name="Content Placeholder 2">
            <a:extLst>
              <a:ext uri="{FF2B5EF4-FFF2-40B4-BE49-F238E27FC236}">
                <a16:creationId xmlns:a16="http://schemas.microsoft.com/office/drawing/2014/main" id="{1359638F-D185-50B3-38E4-795277264A46}"/>
              </a:ext>
            </a:extLst>
          </p:cNvPr>
          <p:cNvSpPr>
            <a:spLocks noGrp="1"/>
          </p:cNvSpPr>
          <p:nvPr>
            <p:ph idx="1"/>
          </p:nvPr>
        </p:nvSpPr>
        <p:spPr>
          <a:xfrm>
            <a:off x="838200" y="2099976"/>
            <a:ext cx="10515600" cy="859209"/>
          </a:xfrm>
        </p:spPr>
        <p:txBody>
          <a:bodyPr/>
          <a:lstStyle/>
          <a:p>
            <a:pPr marL="0" indent="0">
              <a:buNone/>
            </a:pPr>
            <a:r>
              <a:rPr lang="nl-NL" dirty="0"/>
              <a:t>Hoe komt het dat de bodem is verdicht?</a:t>
            </a:r>
          </a:p>
        </p:txBody>
      </p:sp>
      <p:sp>
        <p:nvSpPr>
          <p:cNvPr id="4" name="TextBox 3">
            <a:extLst>
              <a:ext uri="{FF2B5EF4-FFF2-40B4-BE49-F238E27FC236}">
                <a16:creationId xmlns:a16="http://schemas.microsoft.com/office/drawing/2014/main" id="{4F18C5CE-F4BF-83C0-F0CD-703A48185AE5}"/>
              </a:ext>
            </a:extLst>
          </p:cNvPr>
          <p:cNvSpPr txBox="1"/>
          <p:nvPr/>
        </p:nvSpPr>
        <p:spPr>
          <a:xfrm>
            <a:off x="838200" y="4227683"/>
            <a:ext cx="2644302" cy="369332"/>
          </a:xfrm>
          <a:prstGeom prst="rect">
            <a:avLst/>
          </a:prstGeom>
          <a:noFill/>
        </p:spPr>
        <p:txBody>
          <a:bodyPr wrap="square" rtlCol="0">
            <a:spAutoFit/>
          </a:bodyPr>
          <a:lstStyle/>
          <a:p>
            <a:pPr algn="ctr"/>
            <a:r>
              <a:rPr lang="nl-NL" dirty="0"/>
              <a:t>Langdurige droogte</a:t>
            </a:r>
          </a:p>
        </p:txBody>
      </p:sp>
      <p:sp>
        <p:nvSpPr>
          <p:cNvPr id="5" name="TextBox 4">
            <a:extLst>
              <a:ext uri="{FF2B5EF4-FFF2-40B4-BE49-F238E27FC236}">
                <a16:creationId xmlns:a16="http://schemas.microsoft.com/office/drawing/2014/main" id="{D6971B8A-CC45-98C0-7C59-A5501A91BC9E}"/>
              </a:ext>
            </a:extLst>
          </p:cNvPr>
          <p:cNvSpPr txBox="1"/>
          <p:nvPr/>
        </p:nvSpPr>
        <p:spPr>
          <a:xfrm>
            <a:off x="8565206" y="4209291"/>
            <a:ext cx="2788594" cy="369332"/>
          </a:xfrm>
          <a:prstGeom prst="rect">
            <a:avLst/>
          </a:prstGeom>
          <a:noFill/>
        </p:spPr>
        <p:txBody>
          <a:bodyPr wrap="square" rtlCol="0">
            <a:spAutoFit/>
          </a:bodyPr>
          <a:lstStyle/>
          <a:p>
            <a:pPr algn="ctr"/>
            <a:r>
              <a:rPr lang="nl-NL" dirty="0"/>
              <a:t>Intensief verkeer</a:t>
            </a:r>
          </a:p>
        </p:txBody>
      </p:sp>
      <p:sp>
        <p:nvSpPr>
          <p:cNvPr id="6" name="TextBox 5">
            <a:extLst>
              <a:ext uri="{FF2B5EF4-FFF2-40B4-BE49-F238E27FC236}">
                <a16:creationId xmlns:a16="http://schemas.microsoft.com/office/drawing/2014/main" id="{99F65A84-79A8-7D33-58D6-91B94381E0ED}"/>
              </a:ext>
            </a:extLst>
          </p:cNvPr>
          <p:cNvSpPr txBox="1"/>
          <p:nvPr/>
        </p:nvSpPr>
        <p:spPr>
          <a:xfrm>
            <a:off x="4701703" y="4209291"/>
            <a:ext cx="2788594" cy="369332"/>
          </a:xfrm>
          <a:prstGeom prst="rect">
            <a:avLst/>
          </a:prstGeom>
          <a:noFill/>
        </p:spPr>
        <p:txBody>
          <a:bodyPr wrap="square" rtlCol="0">
            <a:spAutoFit/>
          </a:bodyPr>
          <a:lstStyle/>
          <a:p>
            <a:pPr algn="ctr"/>
            <a:r>
              <a:rPr lang="nl-NL" dirty="0"/>
              <a:t>Langdurige regen</a:t>
            </a:r>
          </a:p>
        </p:txBody>
      </p:sp>
      <p:sp>
        <p:nvSpPr>
          <p:cNvPr id="10" name="Slide Number Placeholder 9">
            <a:extLst>
              <a:ext uri="{FF2B5EF4-FFF2-40B4-BE49-F238E27FC236}">
                <a16:creationId xmlns:a16="http://schemas.microsoft.com/office/drawing/2014/main" id="{F8CE0692-1F2F-07B4-3873-DB17E788428C}"/>
              </a:ext>
            </a:extLst>
          </p:cNvPr>
          <p:cNvSpPr>
            <a:spLocks noGrp="1"/>
          </p:cNvSpPr>
          <p:nvPr>
            <p:ph type="sldNum" sz="quarter" idx="12"/>
          </p:nvPr>
        </p:nvSpPr>
        <p:spPr/>
        <p:txBody>
          <a:bodyPr/>
          <a:lstStyle/>
          <a:p>
            <a:fld id="{46582119-3288-439E-901F-B09E3B4BB1E8}" type="slidenum">
              <a:rPr lang="nl-NL" smtClean="0"/>
              <a:pPr/>
              <a:t>9</a:t>
            </a:fld>
            <a:endParaRPr lang="nl-NL" dirty="0"/>
          </a:p>
        </p:txBody>
      </p:sp>
      <mc:AlternateContent xmlns:mc="http://schemas.openxmlformats.org/markup-compatibility/2006" xmlns:pslz="http://schemas.microsoft.com/office/powerpoint/2016/slidezoom">
        <mc:Choice Requires="pslz">
          <p:graphicFrame>
            <p:nvGraphicFramePr>
              <p:cNvPr id="9" name="Slide Zoom 8">
                <a:extLst>
                  <a:ext uri="{FF2B5EF4-FFF2-40B4-BE49-F238E27FC236}">
                    <a16:creationId xmlns:a16="http://schemas.microsoft.com/office/drawing/2014/main" id="{3233FCAE-3957-1CFB-B307-ABDE9FF982CD}"/>
                  </a:ext>
                </a:extLst>
              </p:cNvPr>
              <p:cNvGraphicFramePr>
                <a:graphicFrameLocks noChangeAspect="1"/>
              </p:cNvGraphicFramePr>
              <p:nvPr>
                <p:extLst>
                  <p:ext uri="{D42A27DB-BD31-4B8C-83A1-F6EECF244321}">
                    <p14:modId xmlns:p14="http://schemas.microsoft.com/office/powerpoint/2010/main" val="8856393"/>
                  </p:ext>
                </p:extLst>
              </p:nvPr>
            </p:nvGraphicFramePr>
            <p:xfrm>
              <a:off x="636351" y="4597015"/>
              <a:ext cx="3048000" cy="1714500"/>
            </p:xfrm>
            <a:graphic>
              <a:graphicData uri="http://schemas.microsoft.com/office/powerpoint/2016/slidezoom">
                <pslz:sldZm>
                  <pslz:sldZmObj sldId="339" cId="2555443818">
                    <pslz:zmPr id="{5C4AB134-F346-480D-9E98-43CC7C287364}" returnToParent="0" transitionDur="1000">
                      <p166:blipFill xmlns:p166="http://schemas.microsoft.com/office/powerpoint/2016/6/main">
                        <a:blip r:embed="rId2"/>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9" name="Slide Zoom 8">
                <a:extLst>
                  <a:ext uri="{FF2B5EF4-FFF2-40B4-BE49-F238E27FC236}">
                    <a16:creationId xmlns:a16="http://schemas.microsoft.com/office/drawing/2014/main" id="{3233FCAE-3957-1CFB-B307-ABDE9FF982CD}"/>
                  </a:ext>
                </a:extLst>
              </p:cNvPr>
              <p:cNvPicPr>
                <a:picLocks noGrp="1" noRot="1" noChangeAspect="1" noMove="1" noResize="1" noEditPoints="1" noAdjustHandles="1" noChangeArrowheads="1" noChangeShapeType="1"/>
              </p:cNvPicPr>
              <p:nvPr/>
            </p:nvPicPr>
            <p:blipFill>
              <a:blip r:embed="rId3"/>
              <a:stretch>
                <a:fillRect/>
              </a:stretch>
            </p:blipFill>
            <p:spPr>
              <a:xfrm>
                <a:off x="636351" y="4597015"/>
                <a:ext cx="3048000" cy="1714500"/>
              </a:xfrm>
              <a:prstGeom prst="rect">
                <a:avLst/>
              </a:prstGeom>
              <a:ln w="3175">
                <a:solidFill>
                  <a:prstClr val="ltGray"/>
                </a:solidFill>
              </a:ln>
            </p:spPr>
          </p:pic>
        </mc:Fallback>
      </mc:AlternateContent>
      <mc:AlternateContent xmlns:mc="http://schemas.openxmlformats.org/markup-compatibility/2006" xmlns:pslz="http://schemas.microsoft.com/office/powerpoint/2016/slidezoom">
        <mc:Choice Requires="pslz">
          <p:graphicFrame>
            <p:nvGraphicFramePr>
              <p:cNvPr id="12" name="Slide Zoom 11">
                <a:extLst>
                  <a:ext uri="{FF2B5EF4-FFF2-40B4-BE49-F238E27FC236}">
                    <a16:creationId xmlns:a16="http://schemas.microsoft.com/office/drawing/2014/main" id="{EB6257CC-4CD5-9E28-5C8A-912A66A1A96B}"/>
                  </a:ext>
                </a:extLst>
              </p:cNvPr>
              <p:cNvGraphicFramePr>
                <a:graphicFrameLocks noChangeAspect="1"/>
              </p:cNvGraphicFramePr>
              <p:nvPr>
                <p:extLst>
                  <p:ext uri="{D42A27DB-BD31-4B8C-83A1-F6EECF244321}">
                    <p14:modId xmlns:p14="http://schemas.microsoft.com/office/powerpoint/2010/main" val="2823278396"/>
                  </p:ext>
                </p:extLst>
              </p:nvPr>
            </p:nvGraphicFramePr>
            <p:xfrm>
              <a:off x="4759260" y="4578623"/>
              <a:ext cx="3048000" cy="1714500"/>
            </p:xfrm>
            <a:graphic>
              <a:graphicData uri="http://schemas.microsoft.com/office/powerpoint/2016/slidezoom">
                <pslz:sldZm>
                  <pslz:sldZmObj sldId="340" cId="2842895302">
                    <pslz:zmPr id="{5FDE541D-E345-48EB-A965-1464BABA53F8}" returnToParent="0" transitionDur="1000">
                      <p166:blipFill xmlns:p166="http://schemas.microsoft.com/office/powerpoint/2016/6/main">
                        <a:blip r:embed="rId4"/>
                        <a:stretch>
                          <a:fillRect/>
                        </a:stretch>
                      </p166:blipFill>
                      <p166:spPr xmlns:p166="http://schemas.microsoft.com/office/powerpoint/2016/6/main">
                        <a:xfrm>
                          <a:off x="0" y="0"/>
                          <a:ext cx="3048000" cy="1714500"/>
                        </a:xfrm>
                        <a:prstGeom prst="rect">
                          <a:avLst/>
                        </a:prstGeom>
                        <a:ln w="3175">
                          <a:solidFill>
                            <a:prstClr val="ltGray"/>
                          </a:solidFill>
                        </a:ln>
                      </p166:spPr>
                    </pslz:zmPr>
                  </pslz:sldZmObj>
                </pslz:sldZm>
              </a:graphicData>
            </a:graphic>
          </p:graphicFrame>
        </mc:Choice>
        <mc:Fallback xmlns="">
          <p:pic>
            <p:nvPicPr>
              <p:cNvPr id="12" name="Slide Zoom 11">
                <a:extLst>
                  <a:ext uri="{FF2B5EF4-FFF2-40B4-BE49-F238E27FC236}">
                    <a16:creationId xmlns:a16="http://schemas.microsoft.com/office/drawing/2014/main" id="{EB6257CC-4CD5-9E28-5C8A-912A66A1A96B}"/>
                  </a:ext>
                </a:extLst>
              </p:cNvPr>
              <p:cNvPicPr>
                <a:picLocks noGrp="1" noRot="1" noChangeAspect="1" noMove="1" noResize="1" noEditPoints="1" noAdjustHandles="1" noChangeArrowheads="1" noChangeShapeType="1"/>
              </p:cNvPicPr>
              <p:nvPr/>
            </p:nvPicPr>
            <p:blipFill>
              <a:blip r:embed="rId5"/>
              <a:stretch>
                <a:fillRect/>
              </a:stretch>
            </p:blipFill>
            <p:spPr>
              <a:xfrm>
                <a:off x="4759260" y="4578623"/>
                <a:ext cx="3048000" cy="1714500"/>
              </a:xfrm>
              <a:prstGeom prst="rect">
                <a:avLst/>
              </a:prstGeom>
              <a:ln w="3175">
                <a:solidFill>
                  <a:prstClr val="ltGray"/>
                </a:solidFill>
              </a:ln>
            </p:spPr>
          </p:pic>
        </mc:Fallback>
      </mc:AlternateContent>
    </p:spTree>
    <p:extLst>
      <p:ext uri="{BB962C8B-B14F-4D97-AF65-F5344CB8AC3E}">
        <p14:creationId xmlns:p14="http://schemas.microsoft.com/office/powerpoint/2010/main" val="14301888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1288</TotalTime>
  <Words>3555</Words>
  <Application>Microsoft Office PowerPoint</Application>
  <PresentationFormat>Widescreen</PresentationFormat>
  <Paragraphs>1335</Paragraphs>
  <Slides>79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79</vt:i4>
      </vt:variant>
    </vt:vector>
  </HeadingPairs>
  <TitlesOfParts>
    <vt:vector size="84" baseType="lpstr">
      <vt:lpstr>Aptos</vt:lpstr>
      <vt:lpstr>Aptos Display</vt:lpstr>
      <vt:lpstr>Aptos Narrow</vt:lpstr>
      <vt:lpstr>Arial</vt:lpstr>
      <vt:lpstr>Office Theme</vt:lpstr>
      <vt:lpstr>PowerPoint Presentation</vt:lpstr>
      <vt:lpstr>Welk probleem is voor uw situatie relevant?</vt:lpstr>
      <vt:lpstr>Wateroverlast</vt:lpstr>
      <vt:lpstr>Regenwateroverlast</vt:lpstr>
      <vt:lpstr>Regenwateroverlast Verharding</vt:lpstr>
      <vt:lpstr>Regenwateroverlast Verharding - Stagnatie</vt:lpstr>
      <vt:lpstr>Regenwateroverlast Verharding – Stagnatie - Infiltratie</vt:lpstr>
      <vt:lpstr>Regenwateroverlast Verharding – Stagnatie – Infiltratie – Bodem</vt:lpstr>
      <vt:lpstr>Regenwateroverlast Verharding – Stagnatie – Infiltratie – Bodem – Verdicht</vt:lpstr>
      <vt:lpstr>Regenwateroverlast Verharding – Stagnatie – Infiltratie – Bodem – Verdicht - Droogte</vt:lpstr>
      <vt:lpstr>Regenwateroverlast Verharding – Stagnatie – Infiltratie – Bodem – Verdicht – Droogte – Uren</vt:lpstr>
      <vt:lpstr>Regenwateroverlast Verharding – Stagnatie – Infiltratie – Bodem – Verdicht – Droogte – Dagen</vt:lpstr>
      <vt:lpstr>Regenwateroverlast Verharding – Stagnatie – Infiltratie – Bodem – Verdicht - Regen</vt:lpstr>
      <vt:lpstr>Regenwateroverlast Verharding – Stagnatie – Infiltratie – Bodem – Toplaag</vt:lpstr>
      <vt:lpstr>Regenwateroverlast Verharding – Stagnatie – Infiltratie – Bodem – Toplaag - Afdekking</vt:lpstr>
      <vt:lpstr>Regenwateroverlast Verharding – Stagnatie – Infiltratie – Bodem – Toplaag - Afdekking– Uren</vt:lpstr>
      <vt:lpstr>Regenwateroverlast Verharding – Stagnatie – Infiltratie – Bodem – Toplaag – Afdekking – Dagen</vt:lpstr>
      <vt:lpstr>Regenwateroverlast Verharding – Stagnatie - Afvoer</vt:lpstr>
      <vt:lpstr>Regenwateroverlast Verharding – Stagnatie – Afvoer - Put</vt:lpstr>
      <vt:lpstr>Regenwateroverlast Verharding – Stagnatie – Afvoer – Put – Vol</vt:lpstr>
      <vt:lpstr>Regenwateroverlast Verharding – Stagnatie – Afvoer – Put – Vol - Capaciteit</vt:lpstr>
      <vt:lpstr>Regenwateroverlast Verharding – Stagnatie – Afvoer – Put – Vol – Capaciteit – Uren</vt:lpstr>
      <vt:lpstr>Regenwateroverlast Verharding – Stagnatie – Afvoer – Put – Vol – Capaciteit – Uren</vt:lpstr>
      <vt:lpstr>Regenwateroverlast Verharding – Stagnatie – Afvoer – Put – Vol – Oppevlaktewater</vt:lpstr>
      <vt:lpstr>Regenwateroverlast Verharding – Stagnatie – Afvoer – Put – Vol – Oppevlaktewater - Uren</vt:lpstr>
      <vt:lpstr>Regenwateroverlast Verharding – Stagnatie – Afvoer – Put – Vol – Oppevlaktewater – Dagen</vt:lpstr>
      <vt:lpstr>Regenwateroverlast Verharding – Stagnatie – Afvoer - Aanvoer</vt:lpstr>
      <vt:lpstr>Regenwateroverlast Verharding – Stagnatie – Afvoer – Aanvoer - Vlakte</vt:lpstr>
      <vt:lpstr>Regenwateroverlast Verharding – Stagnatie – Afvoer – Aanvoer – Stroom</vt:lpstr>
      <vt:lpstr>Regenwateroverlast Verharding – Stagnatie – Afvoer – Aanvoer - Bereik</vt:lpstr>
      <vt:lpstr>Regenwateroverlast Verharding – Stagnatie – Afvoer – Aanvoer – Bereik – Put te hoog</vt:lpstr>
      <vt:lpstr>Regenwateroverlast Verharding – Stagnatie – Afvoer – Aanvoer – Bereik – Put te hoog - Uren</vt:lpstr>
      <vt:lpstr>Regenwateroverlast Verharding – Stagnatie – Afvoer – Aanvoer – Vlakte - Obstakels</vt:lpstr>
      <vt:lpstr>Regenwateroverlast Verharding – Stagnatie – Afvoer – Aanvoer – Stroom – Richting - Uren</vt:lpstr>
      <vt:lpstr>Regenwateroverlast Verharding – Stagnatie – Afvoer – Aanvoer – Stroom – Obstakels – Dagen</vt:lpstr>
      <vt:lpstr>Regenwateroverlast Verharding – Stagnatie – Afvoer – Aanvoer – Vlakte - Obstakels</vt:lpstr>
      <vt:lpstr>Regenwateroverlast Verharding – Stagnatie – Afvoer – Aanvoer – Stroom – Obstakels - Uren</vt:lpstr>
      <vt:lpstr>Regenwateroverlast Verharding – Stagnatie – Afvoer – Aanvoer – Stroom – Obstakels – Dagen</vt:lpstr>
      <vt:lpstr>Regenwateroverlast Verharding – Stagnatie – Afvoer – Aanvoer – Vlakte - Helling</vt:lpstr>
      <vt:lpstr>Regenwateroverlast Verharding – Stagnatie – Afvoer – Aanvoer – Vlakte – Helling - Uren</vt:lpstr>
      <vt:lpstr>Regenwateroverlast Verharding – Stagnatie – Afvoer – Aanvoer – Vlakte –  Helling – Dagen</vt:lpstr>
      <vt:lpstr>Regenwateroverlast Verharding – Stagnatie – Afvoer – Aanvoer – Vlakte - Obstakels</vt:lpstr>
      <vt:lpstr>Regenwateroverlast Verharding – Stagnatie – Afvoer – Aanvoer – Vlakte – Obstakels - Uren</vt:lpstr>
      <vt:lpstr>Regenwateroverlast Verharding – Stagnatie – Afvoer – Aanvoer – Vlakte – Obstakels – Dagen</vt:lpstr>
      <vt:lpstr>Regenwateroverlast Verharding – Stagnatie – Afvoer – Aanvoer – Vlakte - Komvorming</vt:lpstr>
      <vt:lpstr>Regenwateroverlast Verharding – Stagnatie – Afvoer – Aanvoer – Vlakte – Komvorming - Uren</vt:lpstr>
      <vt:lpstr>Regenwateroverlast Verharding – Stagnatie – Afvoer – Aanvoer – Vlakte – Komvorming – Dagen</vt:lpstr>
      <vt:lpstr>Maatregelcluster: Maaiveld en stroomprofiel</vt:lpstr>
      <vt:lpstr>Maatregelcluster: Maaiveld en stroomprofiel</vt:lpstr>
      <vt:lpstr>Maatregelcluster: Maaiveld en stroomprofiel</vt:lpstr>
      <vt:lpstr>Maatregelcluster: Maaiveld en stroomprofiel</vt:lpstr>
      <vt:lpstr>Maatregelcluster: Putten en Inlaten</vt:lpstr>
      <vt:lpstr>Maatregelcluster: Putten en Inlaten</vt:lpstr>
      <vt:lpstr>Maatregelcluster: Putten en Inlaten</vt:lpstr>
      <vt:lpstr>Maatregelcluster: Putten en Inlaten</vt:lpstr>
      <vt:lpstr>Maatregelcluster: Riool- en stelselhydraulica</vt:lpstr>
      <vt:lpstr>Maatregelcluster: Riool- en stelselhydraulica</vt:lpstr>
      <vt:lpstr>Maatregelcluster: Riool- en stelselhydraulica</vt:lpstr>
      <vt:lpstr>Maatregelcluster: Riool- en stelselhydraulica</vt:lpstr>
      <vt:lpstr>Maatregelcluster: Oppervlaktewater en Peilbeheer</vt:lpstr>
      <vt:lpstr>Maatregelcluster: Oppervlaktewater en Peilbeheer</vt:lpstr>
      <vt:lpstr>Maatregelcluster: Oppervlaktewater en Peilbeheer</vt:lpstr>
      <vt:lpstr>Maatregelcluster: Oppervlaktewater en Peilbeheer</vt:lpstr>
      <vt:lpstr>Maatregelcluster: Bodem en infiltratiecapaciteit</vt:lpstr>
      <vt:lpstr>Maatregelcluster: Riool- en stelselhydraulica</vt:lpstr>
      <vt:lpstr>Maatregelcluster: Riool- en stelselhydraulica</vt:lpstr>
      <vt:lpstr>Maatregelcluster: Riool- en stelselhydraulica</vt:lpstr>
      <vt:lpstr>Maatregelcluster: Systeemconfiguratie</vt:lpstr>
      <vt:lpstr>Maatregelcluster: Systeemconfiguratie</vt:lpstr>
      <vt:lpstr>Maatregelcluster: Systeemconfiguratie</vt:lpstr>
      <vt:lpstr>Maatregelcluster: Systeemconfiguratie</vt:lpstr>
      <vt:lpstr>Maatregelcluster: Verhardingstoplaag</vt:lpstr>
      <vt:lpstr>Maatregelcluster: Verhardingstoplaag</vt:lpstr>
      <vt:lpstr>Maatregelcluster: Verhardingstoplaag</vt:lpstr>
      <vt:lpstr>Maatregelcluster: Verhardingstoplaag</vt:lpstr>
      <vt:lpstr>Maatregelcluster: Grondwater en drainage</vt:lpstr>
      <vt:lpstr>Maatregelcluster: Grondwater en drainage</vt:lpstr>
      <vt:lpstr>Maatregelcluster: Grondwater en drainage</vt:lpstr>
      <vt:lpstr>Maatregelcluster: Grondwater en drainage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Bruininga (18117732)</dc:creator>
  <cp:lastModifiedBy>Robert Bruininga (18117732)</cp:lastModifiedBy>
  <cp:revision>3</cp:revision>
  <dcterms:created xsi:type="dcterms:W3CDTF">2025-12-17T10:56:34Z</dcterms:created>
  <dcterms:modified xsi:type="dcterms:W3CDTF">2026-01-25T20:48:24Z</dcterms:modified>
</cp:coreProperties>
</file>